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4"/>
    <p:sldMasterId id="2147483699"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6858000" cy="9144000"/>
  <p:embeddedFontLst>
    <p:embeddedFont>
      <p:font typeface="Oswald Medium"/>
      <p:regular r:id="rId45"/>
      <p:bold r:id="rId46"/>
    </p:embeddedFont>
    <p:embeddedFont>
      <p:font typeface="Arial Narrow"/>
      <p:regular r:id="rId47"/>
      <p:bold r:id="rId48"/>
      <p:italic r:id="rId49"/>
      <p:boldItalic r:id="rId50"/>
    </p:embeddedFont>
    <p:embeddedFont>
      <p:font typeface="Bebas Neue"/>
      <p:regular r:id="rId51"/>
    </p:embeddedFont>
    <p:embeddedFont>
      <p:font typeface="Source Code Pro"/>
      <p:regular r:id="rId52"/>
      <p:bold r:id="rId53"/>
      <p:italic r:id="rId54"/>
      <p:boldItalic r:id="rId55"/>
    </p:embeddedFont>
    <p:embeddedFont>
      <p:font typeface="Fira Sans Extra Condensed Light"/>
      <p:regular r:id="rId56"/>
      <p:bold r:id="rId57"/>
      <p:italic r:id="rId58"/>
      <p:boldItalic r:id="rId59"/>
    </p:embeddedFont>
    <p:embeddedFont>
      <p:font typeface="Average"/>
      <p:regular r:id="rId60"/>
    </p:embeddedFont>
    <p:embeddedFont>
      <p:font typeface="Josefin Sans"/>
      <p:regular r:id="rId61"/>
      <p:bold r:id="rId62"/>
      <p:italic r:id="rId63"/>
      <p:boldItalic r:id="rId64"/>
    </p:embeddedFont>
    <p:embeddedFont>
      <p:font typeface="Oswald"/>
      <p:regular r:id="rId65"/>
      <p:bold r:id="rId66"/>
    </p:embeddedFont>
    <p:embeddedFont>
      <p:font typeface="Fira Sans Extra Condensed"/>
      <p:regular r:id="rId67"/>
      <p:bold r:id="rId68"/>
      <p:italic r:id="rId69"/>
      <p:boldItalic r:id="rId70"/>
    </p:embeddedFont>
    <p:embeddedFont>
      <p:font typeface="DM Sans"/>
      <p:regular r:id="rId71"/>
      <p:bold r:id="rId72"/>
      <p:italic r:id="rId73"/>
      <p:boldItalic r:id="rId74"/>
    </p:embeddedFont>
    <p:embeddedFont>
      <p:font typeface="Josefin Sans Light"/>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OswaldMedium-bold.fntdata"/><Relationship Id="rId45" Type="http://schemas.openxmlformats.org/officeDocument/2006/relationships/font" Target="fonts/OswaldMedium-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ArialNarrow-bold.fntdata"/><Relationship Id="rId47" Type="http://schemas.openxmlformats.org/officeDocument/2006/relationships/font" Target="fonts/ArialNarrow-regular.fntdata"/><Relationship Id="rId49" Type="http://schemas.openxmlformats.org/officeDocument/2006/relationships/font" Target="fonts/ArialNarrow-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DMSans-italic.fntdata"/><Relationship Id="rId72" Type="http://schemas.openxmlformats.org/officeDocument/2006/relationships/font" Target="fonts/DMSans-bold.fntdata"/><Relationship Id="rId31" Type="http://schemas.openxmlformats.org/officeDocument/2006/relationships/slide" Target="slides/slide24.xml"/><Relationship Id="rId75" Type="http://schemas.openxmlformats.org/officeDocument/2006/relationships/font" Target="fonts/JosefinSansLight-regular.fntdata"/><Relationship Id="rId30" Type="http://schemas.openxmlformats.org/officeDocument/2006/relationships/slide" Target="slides/slide23.xml"/><Relationship Id="rId74" Type="http://schemas.openxmlformats.org/officeDocument/2006/relationships/font" Target="fonts/DMSans-boldItalic.fntdata"/><Relationship Id="rId33" Type="http://schemas.openxmlformats.org/officeDocument/2006/relationships/slide" Target="slides/slide26.xml"/><Relationship Id="rId77" Type="http://schemas.openxmlformats.org/officeDocument/2006/relationships/font" Target="fonts/JosefinSansLight-italic.fntdata"/><Relationship Id="rId32" Type="http://schemas.openxmlformats.org/officeDocument/2006/relationships/slide" Target="slides/slide25.xml"/><Relationship Id="rId76" Type="http://schemas.openxmlformats.org/officeDocument/2006/relationships/font" Target="fonts/JosefinSansLight-bold.fntdata"/><Relationship Id="rId35" Type="http://schemas.openxmlformats.org/officeDocument/2006/relationships/slide" Target="slides/slide28.xml"/><Relationship Id="rId34" Type="http://schemas.openxmlformats.org/officeDocument/2006/relationships/slide" Target="slides/slide27.xml"/><Relationship Id="rId78" Type="http://schemas.openxmlformats.org/officeDocument/2006/relationships/font" Target="fonts/JosefinSansLight-boldItalic.fntdata"/><Relationship Id="rId71" Type="http://schemas.openxmlformats.org/officeDocument/2006/relationships/font" Target="fonts/DMSans-regular.fntdata"/><Relationship Id="rId70" Type="http://schemas.openxmlformats.org/officeDocument/2006/relationships/font" Target="fonts/FiraSansExtraCondensed-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JosefinSans-bold.fntdata"/><Relationship Id="rId61" Type="http://schemas.openxmlformats.org/officeDocument/2006/relationships/font" Target="fonts/JosefinSans-regular.fntdata"/><Relationship Id="rId20" Type="http://schemas.openxmlformats.org/officeDocument/2006/relationships/slide" Target="slides/slide13.xml"/><Relationship Id="rId64" Type="http://schemas.openxmlformats.org/officeDocument/2006/relationships/font" Target="fonts/JosefinSans-boldItalic.fntdata"/><Relationship Id="rId63" Type="http://schemas.openxmlformats.org/officeDocument/2006/relationships/font" Target="fonts/JosefinSans-italic.fntdata"/><Relationship Id="rId22" Type="http://schemas.openxmlformats.org/officeDocument/2006/relationships/slide" Target="slides/slide15.xml"/><Relationship Id="rId66" Type="http://schemas.openxmlformats.org/officeDocument/2006/relationships/font" Target="fonts/Oswald-bold.fntdata"/><Relationship Id="rId21" Type="http://schemas.openxmlformats.org/officeDocument/2006/relationships/slide" Target="slides/slide14.xml"/><Relationship Id="rId65" Type="http://schemas.openxmlformats.org/officeDocument/2006/relationships/font" Target="fonts/Oswald-regular.fntdata"/><Relationship Id="rId24" Type="http://schemas.openxmlformats.org/officeDocument/2006/relationships/slide" Target="slides/slide17.xml"/><Relationship Id="rId68" Type="http://schemas.openxmlformats.org/officeDocument/2006/relationships/font" Target="fonts/FiraSansExtraCondensed-bold.fntdata"/><Relationship Id="rId23" Type="http://schemas.openxmlformats.org/officeDocument/2006/relationships/slide" Target="slides/slide16.xml"/><Relationship Id="rId67" Type="http://schemas.openxmlformats.org/officeDocument/2006/relationships/font" Target="fonts/FiraSansExtraCondensed-regular.fntdata"/><Relationship Id="rId60" Type="http://schemas.openxmlformats.org/officeDocument/2006/relationships/font" Target="fonts/Average-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FiraSansExtraCondense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BebasNeue-regular.fntdata"/><Relationship Id="rId50" Type="http://schemas.openxmlformats.org/officeDocument/2006/relationships/font" Target="fonts/ArialNarrow-boldItalic.fntdata"/><Relationship Id="rId53" Type="http://schemas.openxmlformats.org/officeDocument/2006/relationships/font" Target="fonts/SourceCodePro-bold.fntdata"/><Relationship Id="rId52" Type="http://schemas.openxmlformats.org/officeDocument/2006/relationships/font" Target="fonts/SourceCodePro-regular.fntdata"/><Relationship Id="rId11" Type="http://schemas.openxmlformats.org/officeDocument/2006/relationships/slide" Target="slides/slide4.xml"/><Relationship Id="rId55" Type="http://schemas.openxmlformats.org/officeDocument/2006/relationships/font" Target="fonts/SourceCodePro-boldItalic.fntdata"/><Relationship Id="rId10" Type="http://schemas.openxmlformats.org/officeDocument/2006/relationships/slide" Target="slides/slide3.xml"/><Relationship Id="rId54" Type="http://schemas.openxmlformats.org/officeDocument/2006/relationships/font" Target="fonts/SourceCodePro-italic.fntdata"/><Relationship Id="rId13" Type="http://schemas.openxmlformats.org/officeDocument/2006/relationships/slide" Target="slides/slide6.xml"/><Relationship Id="rId57" Type="http://schemas.openxmlformats.org/officeDocument/2006/relationships/font" Target="fonts/FiraSansExtraCondensedLight-bold.fntdata"/><Relationship Id="rId12" Type="http://schemas.openxmlformats.org/officeDocument/2006/relationships/slide" Target="slides/slide5.xml"/><Relationship Id="rId56" Type="http://schemas.openxmlformats.org/officeDocument/2006/relationships/font" Target="fonts/FiraSansExtraCondensedLight-regular.fntdata"/><Relationship Id="rId15" Type="http://schemas.openxmlformats.org/officeDocument/2006/relationships/slide" Target="slides/slide8.xml"/><Relationship Id="rId59" Type="http://schemas.openxmlformats.org/officeDocument/2006/relationships/font" Target="fonts/FiraSansExtraCondensedLight-boldItalic.fntdata"/><Relationship Id="rId14" Type="http://schemas.openxmlformats.org/officeDocument/2006/relationships/slide" Target="slides/slide7.xml"/><Relationship Id="rId58" Type="http://schemas.openxmlformats.org/officeDocument/2006/relationships/font" Target="fonts/FiraSansExtraCondensedLight-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d1b7b5a109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d1b7b5a109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d1b7b5a109_0_13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2" name="Google Shape;402;g2d1b7b5a109_0_1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main goal for the preparedness work that we do is to help improve our coastal communities’ preparedness in the response to and recovery from disasters that generate marine debris.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d1b7b5a109_0_13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2d1b7b5a109_0_1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way we go about doing this is mainly through building relationships and coordinating with partners before a disaster so that way communities know where to turn when they have a question and they are familiar with tools and resources they can use prior to a storm.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d1b7b5a109_0_1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d1b7b5a109_0_1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keystone product that we create through our preparedness work are these marine debris, emergency response guides.</a:t>
            </a:r>
            <a:endParaRPr/>
          </a:p>
          <a:p>
            <a:pPr indent="-298450" lvl="0" marL="457200" rtl="0" algn="l">
              <a:spcBef>
                <a:spcPts val="0"/>
              </a:spcBef>
              <a:spcAft>
                <a:spcPts val="0"/>
              </a:spcAft>
              <a:buSzPts val="1100"/>
              <a:buChar char="●"/>
            </a:pPr>
            <a:r>
              <a:rPr lang="en"/>
              <a:t>These response guides are a synthesis of existing information about the roles, responsibilities, jurisdictions, and authorities of agencies across all levels of government, including non-governmental organizations.</a:t>
            </a:r>
            <a:endParaRPr/>
          </a:p>
          <a:p>
            <a:pPr indent="-298450" lvl="0" marL="457200" rtl="0" algn="l">
              <a:spcBef>
                <a:spcPts val="0"/>
              </a:spcBef>
              <a:spcAft>
                <a:spcPts val="0"/>
              </a:spcAft>
              <a:buSzPts val="1100"/>
              <a:buChar char="●"/>
            </a:pPr>
            <a:r>
              <a:rPr lang="en"/>
              <a:t>These products are state and territory specific, and while we are not assigning roles to any agency, we have tried to take all of the pieces of the puzzle across all levels of government and put them together in one quick to reference resource that can be used either for planning purposes or out in the field during a response.</a:t>
            </a:r>
            <a:endParaRPr/>
          </a:p>
          <a:p>
            <a:pPr indent="-298450" lvl="0" marL="457200" rtl="0" algn="l">
              <a:spcBef>
                <a:spcPts val="0"/>
              </a:spcBef>
              <a:spcAft>
                <a:spcPts val="0"/>
              </a:spcAft>
              <a:buSzPts val="1100"/>
              <a:buChar char="●"/>
            </a:pPr>
            <a:r>
              <a:rPr lang="en"/>
              <a:t>These products are available for download on our Marine Debris Program website.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d1b7b5a109_0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d1b7b5a109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Since the project began in 2014, we have now published 17 state and territory specific response guides in the Gulf of Mexico, East Coast, Pacific islands, and Caribbean territories. </a:t>
            </a:r>
            <a:endParaRPr/>
          </a:p>
          <a:p>
            <a:pPr indent="-298450" lvl="0" marL="457200" rtl="0" algn="l">
              <a:spcBef>
                <a:spcPts val="0"/>
              </a:spcBef>
              <a:spcAft>
                <a:spcPts val="0"/>
              </a:spcAft>
              <a:buSzPts val="1100"/>
              <a:buChar char="●"/>
            </a:pPr>
            <a:r>
              <a:rPr b="1" i="1" lang="en"/>
              <a:t>You’ll see that all of the coastal states in RRT Region 4 have response guides available@</a:t>
            </a:r>
            <a:endParaRPr b="1" i="1"/>
          </a:p>
          <a:p>
            <a:pPr indent="-298450" lvl="0" marL="457200" rtl="0" algn="l">
              <a:spcBef>
                <a:spcPts val="0"/>
              </a:spcBef>
              <a:spcAft>
                <a:spcPts val="0"/>
              </a:spcAft>
              <a:buSzPts val="1100"/>
              <a:buChar char="●"/>
            </a:pPr>
            <a:r>
              <a:rPr lang="en"/>
              <a:t>We have one guide currently in development, which is the territory of Guam. We hope that that guide will be published late or early Fall of this year.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d1b7b5a109_0_1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d1b7b5a109_0_1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One thing I want to mention that we are excited to share is that this past December we released the first ever </a:t>
            </a:r>
            <a:r>
              <a:rPr lang="en" u="sng"/>
              <a:t>national </a:t>
            </a:r>
            <a:r>
              <a:rPr lang="en"/>
              <a:t>marine debris emergency response guide</a:t>
            </a:r>
            <a:endParaRPr/>
          </a:p>
          <a:p>
            <a:pPr indent="-298450" lvl="0" marL="457200" rtl="0" algn="l">
              <a:spcBef>
                <a:spcPts val="0"/>
              </a:spcBef>
              <a:spcAft>
                <a:spcPts val="0"/>
              </a:spcAft>
              <a:buSzPts val="1100"/>
              <a:buChar char="●"/>
            </a:pPr>
            <a:r>
              <a:rPr lang="en"/>
              <a:t>This guide serves as a national resource highlighting the federal response posture and roles, for anyone who may be working regionally without state specific interests, or in a non-Coastal state. This guide also includes local and state planning considerations, for any states that currently don’t have a guide but wish to continue marine debris planning.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daf118835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g2daf118835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I’d like to take a moment to acknowledge all of the help and coordination from the federal agencies that were involved in the </a:t>
            </a:r>
            <a:r>
              <a:rPr lang="en"/>
              <a:t>various guides</a:t>
            </a:r>
            <a:r>
              <a:rPr lang="en"/>
              <a:t> development. Like I mentioned, This process is a huge collaborative effort, so we do our best to engage with every agency from all levels of government to help produce resources that are beneficial to the state. There are just a few of the agencies that may be </a:t>
            </a:r>
            <a:r>
              <a:rPr lang="en"/>
              <a:t>represented</a:t>
            </a:r>
            <a:r>
              <a:rPr lang="en"/>
              <a:t> here today that have been partners on this project.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d1b7b5a109_0_1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d1b7b5a109_0_1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Now I’ll step through some of the key features that you’ll find in each of </a:t>
            </a:r>
            <a:r>
              <a:rPr lang="en"/>
              <a:t>these</a:t>
            </a:r>
            <a:r>
              <a:rPr lang="en"/>
              <a:t> guides.</a:t>
            </a:r>
            <a:endParaRPr/>
          </a:p>
          <a:p>
            <a:pPr indent="-298450" lvl="0" marL="457200" rtl="0" algn="l">
              <a:spcBef>
                <a:spcPts val="0"/>
              </a:spcBef>
              <a:spcAft>
                <a:spcPts val="0"/>
              </a:spcAft>
              <a:buSzPts val="1100"/>
              <a:buChar char="●"/>
            </a:pPr>
            <a:r>
              <a:rPr lang="en"/>
              <a:t>Each states guide includes these main sections.</a:t>
            </a:r>
            <a:endParaRPr/>
          </a:p>
          <a:p>
            <a:pPr indent="-298450" lvl="0" marL="457200" rtl="0" algn="l">
              <a:spcBef>
                <a:spcPts val="0"/>
              </a:spcBef>
              <a:spcAft>
                <a:spcPts val="0"/>
              </a:spcAft>
              <a:buSzPts val="1100"/>
              <a:buChar char="●"/>
            </a:pPr>
            <a:r>
              <a:rPr lang="en"/>
              <a:t>The bulk of the guide and probably the most important section is this roles and responsibilities section which lays out in text format every agency that might have a role to play and what their responsibilities and authorities are.</a:t>
            </a:r>
            <a:endParaRPr/>
          </a:p>
          <a:p>
            <a:pPr indent="-298450" lvl="0" marL="457200" rtl="0" algn="l">
              <a:spcBef>
                <a:spcPts val="0"/>
              </a:spcBef>
              <a:spcAft>
                <a:spcPts val="0"/>
              </a:spcAft>
              <a:buSzPts val="1100"/>
              <a:buChar char="●"/>
            </a:pPr>
            <a:r>
              <a:rPr lang="en"/>
              <a:t>We’ve also taken that information and turned it into visual, one page handouts and tools that can be used out in the field or in a command post.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d1b7b5a109_0_1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d1b7b5a109_0_1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For example, each guide includes a marine debris response flow chart. The flow chart serves at as a decision-making tree to help you understand who might lead a response, depending on the type of debris and where it’s located. </a:t>
            </a:r>
            <a:endParaRPr/>
          </a:p>
          <a:p>
            <a:pPr indent="-298450" lvl="0" marL="457200" rtl="0" algn="l">
              <a:spcBef>
                <a:spcPts val="0"/>
              </a:spcBef>
              <a:spcAft>
                <a:spcPts val="0"/>
              </a:spcAft>
              <a:buSzPts val="1100"/>
              <a:buChar char="●"/>
            </a:pPr>
            <a:r>
              <a:rPr lang="en"/>
              <a:t>This image here is from the national guide, and I’ll step through some of its features, as the way to use the flow charts are consistent from state to state.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d1b7b5a109_0_1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d1b7b5a109_0_1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Somewhere at the top of every flowchart, you’ll see a color-coded key. Each of these colored boxes correspond to a different type of response. For example, anything in yellow is a response to pollution or potentially hazardous debris. </a:t>
            </a:r>
            <a:endParaRPr/>
          </a:p>
          <a:p>
            <a:pPr indent="-298450" lvl="0" marL="457200" rtl="0" algn="l">
              <a:spcBef>
                <a:spcPts val="0"/>
              </a:spcBef>
              <a:spcAft>
                <a:spcPts val="0"/>
              </a:spcAft>
              <a:buSzPts val="1100"/>
              <a:buChar char="●"/>
            </a:pPr>
            <a:r>
              <a:rPr lang="en"/>
              <a:t>Any response and point in blue occurs in state or federal waters without pollution response or a Stafford act declaration.</a:t>
            </a:r>
            <a:endParaRPr/>
          </a:p>
          <a:p>
            <a:pPr indent="-298450" lvl="0" marL="457200" rtl="0" algn="l">
              <a:spcBef>
                <a:spcPts val="0"/>
              </a:spcBef>
              <a:spcAft>
                <a:spcPts val="0"/>
              </a:spcAft>
              <a:buSzPts val="1100"/>
              <a:buChar char="●"/>
            </a:pPr>
            <a:r>
              <a:rPr lang="en"/>
              <a:t>Anything in that teal or green box refers to a response that is occurring under a Stafford act declaration, where FEMA would be the lead Federal agency.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d1b7b5a109_0_1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d1b7b5a109_0_1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To give you an example of how the flow chart would be used and what the questions look like, you would always start with the first question next to the green start arrow.</a:t>
            </a:r>
            <a:endParaRPr/>
          </a:p>
          <a:p>
            <a:pPr indent="-298450" lvl="0" marL="457200" rtl="0" algn="l">
              <a:spcBef>
                <a:spcPts val="0"/>
              </a:spcBef>
              <a:spcAft>
                <a:spcPts val="0"/>
              </a:spcAft>
              <a:buSzPts val="1100"/>
              <a:buChar char="●"/>
            </a:pPr>
            <a:r>
              <a:rPr lang="en"/>
              <a:t>In this case, it’s asking if debris is in Federal. Waters are on federal lands. Let’s say you answer yes to this question, it will lead you to an end point based on whether or not that response includes debris, potentially oiled or hazardous.</a:t>
            </a:r>
            <a:endParaRPr/>
          </a:p>
          <a:p>
            <a:pPr indent="-298450" lvl="0" marL="457200" rtl="0" algn="l">
              <a:spcBef>
                <a:spcPts val="0"/>
              </a:spcBef>
              <a:spcAft>
                <a:spcPts val="0"/>
              </a:spcAft>
              <a:buSzPts val="1100"/>
              <a:buChar char="●"/>
            </a:pPr>
            <a:r>
              <a:rPr lang="en"/>
              <a:t>These end boxes are meant to be a jumping off point, a next step, or to give you more information on who you might need to call.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d1b7b5a109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d1b7b5a109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d1b7b5a109_0_1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Another tool that we created for these response guides are jurisdictional maps that are meant to show where different agencies have the authority to respond, and where certain state or federally managed lands and waterways are located.</a:t>
            </a:r>
            <a:endParaRPr/>
          </a:p>
          <a:p>
            <a:pPr indent="-298450" lvl="0" marL="457200" rtl="0" algn="l">
              <a:lnSpc>
                <a:spcPct val="100000"/>
              </a:lnSpc>
              <a:spcBef>
                <a:spcPts val="0"/>
              </a:spcBef>
              <a:spcAft>
                <a:spcPts val="0"/>
              </a:spcAft>
              <a:buSzPts val="1100"/>
              <a:buChar char="●"/>
            </a:pPr>
            <a:r>
              <a:rPr lang="en"/>
              <a:t>Each guide includes a static map as well as a online dynamic map that is house in our environmental response management application. No login information is required to access these online maps and they can be a great tool out in the field.</a:t>
            </a:r>
            <a:endParaRPr/>
          </a:p>
        </p:txBody>
      </p:sp>
      <p:sp>
        <p:nvSpPr>
          <p:cNvPr id="521" name="Google Shape;521;g2d1b7b5a109_0_14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d1b7b5a109_0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2d1b7b5a109_0_1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Now I’ll step through a few examples of how the guides and the tools included in the guides have been or can be used by responders. </a:t>
            </a:r>
            <a:endParaRPr/>
          </a:p>
          <a:p>
            <a:pPr indent="-298450" lvl="0" marL="457200" rtl="0" algn="l">
              <a:spcBef>
                <a:spcPts val="0"/>
              </a:spcBef>
              <a:spcAft>
                <a:spcPts val="0"/>
              </a:spcAft>
              <a:buSzPts val="1100"/>
              <a:buChar char="●"/>
            </a:pPr>
            <a:r>
              <a:rPr lang="en"/>
              <a:t>I’ll step through an example of how guides could be used and have been used during response to natural disasters, how they’ve been in integrated into existing plans, and how they can be used to build relationships.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d1b7b5a109_0_1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d1b7b5a109_0_1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For natural disasters, here is an image that displays only some of the hurricanes that have hit the Gulf of Mexico and southeast regions between 2020 and 2022. </a:t>
            </a:r>
            <a:endParaRPr/>
          </a:p>
          <a:p>
            <a:pPr indent="-298450" lvl="0" marL="457200" rtl="0" algn="l">
              <a:spcBef>
                <a:spcPts val="0"/>
              </a:spcBef>
              <a:spcAft>
                <a:spcPts val="0"/>
              </a:spcAft>
              <a:buSzPts val="1100"/>
              <a:buChar char="●"/>
            </a:pPr>
            <a:r>
              <a:rPr lang="en"/>
              <a:t>We have gotten feedback from partners that are guides were used in FEMA lead joint field offices as well as state and Coast Guard lead incident command post.</a:t>
            </a:r>
            <a:endParaRPr/>
          </a:p>
          <a:p>
            <a:pPr indent="-298450" lvl="0" marL="457200" rtl="0" algn="l">
              <a:spcBef>
                <a:spcPts val="0"/>
              </a:spcBef>
              <a:spcAft>
                <a:spcPts val="0"/>
              </a:spcAft>
              <a:buSzPts val="1100"/>
              <a:buChar char="●"/>
            </a:pPr>
            <a:r>
              <a:rPr lang="en"/>
              <a:t>The flow charts were used to aid and vessel removal and our permitting and compliance handouts were used to conduct historic preservation consultations.</a:t>
            </a:r>
            <a:endParaRPr/>
          </a:p>
          <a:p>
            <a:pPr indent="-298450" lvl="0" marL="457200" rtl="0" algn="l">
              <a:spcBef>
                <a:spcPts val="0"/>
              </a:spcBef>
              <a:spcAft>
                <a:spcPts val="0"/>
              </a:spcAft>
              <a:buSzPts val="1100"/>
              <a:buChar char="●"/>
            </a:pPr>
            <a:r>
              <a:rPr lang="en"/>
              <a:t>We love receiving this type of feedback so that we know if our guides are useful, and how they can be better.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d1b7b5a109_0_1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d1b7b5a109_0_1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Because these documents are written collaborative collaboratively with the state and other federal agencies, we support the use of this information in anyway that is most beneficial, which includes integrating it into existing plans, training, and exercises.</a:t>
            </a:r>
            <a:endParaRPr/>
          </a:p>
          <a:p>
            <a:pPr indent="-298450" lvl="0" marL="457200" rtl="0" algn="l">
              <a:spcBef>
                <a:spcPts val="0"/>
              </a:spcBef>
              <a:spcAft>
                <a:spcPts val="0"/>
              </a:spcAft>
              <a:buSzPts val="1100"/>
              <a:buChar char="●"/>
            </a:pPr>
            <a:r>
              <a:rPr lang="en"/>
              <a:t>For example, several Coast Guard sectors have been including links to their respective states response guides in the appendix of their area contingency plans. Sector Charleston and sector mobile are two examples of this.</a:t>
            </a:r>
            <a:endParaRPr/>
          </a:p>
          <a:p>
            <a:pPr indent="-298450" lvl="0" marL="457200" rtl="0" algn="l">
              <a:spcBef>
                <a:spcPts val="0"/>
              </a:spcBef>
              <a:spcAft>
                <a:spcPts val="0"/>
              </a:spcAft>
              <a:buSzPts val="1100"/>
              <a:buChar char="●"/>
            </a:pPr>
            <a:r>
              <a:rPr lang="en"/>
              <a:t>We also want to make sure that the information included is accurate and accessible to everyone. So we conduct regular exercises to show responders how the tools can be used and to raise awareness. The image here was from a recent tabletop exercise we conducted last year in Puerto Rico, and we just conducted another one two weeks ago at the Florida </a:t>
            </a:r>
            <a:r>
              <a:rPr lang="en"/>
              <a:t>Governor's</a:t>
            </a:r>
            <a:r>
              <a:rPr lang="en"/>
              <a:t> hurricane conference.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d1b7b5a109_0_1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d1b7b5a109_0_1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Lastly, our guides can be used to help build relationships.</a:t>
            </a:r>
            <a:endParaRPr/>
          </a:p>
          <a:p>
            <a:pPr indent="-298450" lvl="0" marL="457200" rtl="0" algn="l">
              <a:spcBef>
                <a:spcPts val="0"/>
              </a:spcBef>
              <a:spcAft>
                <a:spcPts val="0"/>
              </a:spcAft>
              <a:buSzPts val="1100"/>
              <a:buChar char="●"/>
            </a:pPr>
            <a:r>
              <a:rPr lang="en"/>
              <a:t>I wanted to share a quick success story from our partners at the Tijuana River national </a:t>
            </a:r>
            <a:r>
              <a:rPr lang="en"/>
              <a:t>Estuarine</a:t>
            </a:r>
            <a:r>
              <a:rPr lang="en"/>
              <a:t> research reserve. They have marine debris issues on either side of the Tijuana river, which is an issue shared by both the US and Mexico.. Our partners with the Tijuana River NERR used our United States Marine debris response guide as a template, to begin creating their own bi-national marine debris emergency response guide, which is being developed  right now.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daf1188350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1" name="Google Shape;631;g2daf1188350_0_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As you might imagine, a</a:t>
            </a:r>
            <a:r>
              <a:rPr lang="en">
                <a:solidFill>
                  <a:schemeClr val="dk1"/>
                </a:solidFill>
              </a:rPr>
              <a:t> </a:t>
            </a:r>
            <a:r>
              <a:rPr lang="en">
                <a:solidFill>
                  <a:schemeClr val="dk1"/>
                </a:solidFill>
              </a:rPr>
              <a:t>major concern after storms is abandoned and derelict vessels, so I want to spend a little bit of time discussing some of our tools and resources can be used to address ADVs.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daf1188350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2daf1188350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I’m sure everyone in this room is familiar with the issue of derelict vessels, but I’ll go through a few of the major impacts.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Potentially thousands of abandoned and derelict vessels litter waterways all over the country and threaten our ocean and coasts. They obstruct navigational channels and interfere with port operations, damage sensitive habitats, release oil or other hazardous materials, harbor illicit activities, and may diminish commercial and recreational activities.  </a:t>
            </a:r>
            <a:endParaRPr>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daf1188350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g2daf1188350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Some vessels also impact federally managed waterways and lands, and managers struggle with similar challenges as state and local agencies- funding, jurisdiction and authority issues, lack of coordination, and lack of data.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image to the right </a:t>
            </a:r>
            <a:r>
              <a:rPr lang="en">
                <a:solidFill>
                  <a:srgbClr val="212121"/>
                </a:solidFill>
                <a:highlight>
                  <a:srgbClr val="FFFFFF"/>
                </a:highlight>
              </a:rPr>
              <a:t>outlines </a:t>
            </a:r>
            <a:r>
              <a:rPr lang="en">
                <a:solidFill>
                  <a:schemeClr val="dk1"/>
                </a:solidFill>
              </a:rPr>
              <a:t>the key responses to ADVs from each federal agency, which you can see here.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Of these agencies, the US Army Corps of Engineers is the only federal agency that has the authority to remove vessels </a:t>
            </a:r>
            <a:r>
              <a:rPr b="1" lang="en">
                <a:solidFill>
                  <a:schemeClr val="dk1"/>
                </a:solidFill>
              </a:rPr>
              <a:t>in federally maintained waterways</a:t>
            </a:r>
            <a:r>
              <a:rPr lang="en">
                <a:solidFill>
                  <a:schemeClr val="dk1"/>
                </a:solidFill>
              </a:rPr>
              <a:t>, which are typically not where ADVs are found in coastal communities.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You all know what your roles are, but I will add that our agency, specifically our marine debris program provides competitive removal grants and occasionally supplemental funding after disasters that can include the removal of abandoned and derelict vessels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daf1188350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g2daf1188350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latin typeface="Calibri"/>
              <a:ea typeface="Calibri"/>
              <a:cs typeface="Calibri"/>
              <a:sym typeface="Calibri"/>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So what can we do about this?</a:t>
            </a:r>
            <a:endParaRPr>
              <a:solidFill>
                <a:schemeClr val="dk1"/>
              </a:solidFill>
              <a:latin typeface="Calibri"/>
              <a:ea typeface="Calibri"/>
              <a:cs typeface="Calibri"/>
              <a:sym typeface="Calibri"/>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Coordination is key. I’ll step through some of the resources we have and how they can help, but the main thing our </a:t>
            </a:r>
            <a:r>
              <a:rPr lang="en">
                <a:solidFill>
                  <a:schemeClr val="dk1"/>
                </a:solidFill>
                <a:latin typeface="Calibri"/>
                <a:ea typeface="Calibri"/>
                <a:cs typeface="Calibri"/>
                <a:sym typeface="Calibri"/>
              </a:rPr>
              <a:t>program</a:t>
            </a:r>
            <a:r>
              <a:rPr lang="en">
                <a:solidFill>
                  <a:schemeClr val="dk1"/>
                </a:solidFill>
                <a:latin typeface="Calibri"/>
                <a:ea typeface="Calibri"/>
                <a:cs typeface="Calibri"/>
                <a:sym typeface="Calibri"/>
              </a:rPr>
              <a:t> can do is help connect you with more people in the state or region that are working on this issue.</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daf1188350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2daf1188350_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Lack of funding is by far the greatest challenge. Cost can vary significantly, often depending on the vessel size, habitat impacted, salvage techniques required, and disposal feasibility. To help with this, the Marine Debris Program has historically held an annual NOAA Marine Debris Removal funding opportunity. Funded projects focus on the removal of medium and large-scale marine debris, including ADVs.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Occasionally our program receives supplemental funding from Congress to support cleanup efforts in coastal communities impacted by disasters, but this is not guaranteed. From 2006-2020 the MDP has supported about 30 projects that have removed over 500 vessels.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While our removal and supplemental funding opportunities are not ideal for urgent cleanup needs, these grants can help address marine debris unable to be removed through response and recovery efforts. It is worth noting that the scale of the problem exceeds available federal funding.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Recently, through the Bipartisan Infrastructure Law, NOAA MDP received $150 million for marine debris assessment, prevention, mitigation, and removal over 5 years. Will likely be able to fund vessel removal whether response or chronic.</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While we are not able to fund </a:t>
            </a:r>
            <a:r>
              <a:rPr lang="en">
                <a:solidFill>
                  <a:schemeClr val="dk1"/>
                </a:solidFill>
              </a:rPr>
              <a:t>federal</a:t>
            </a:r>
            <a:r>
              <a:rPr lang="en">
                <a:solidFill>
                  <a:schemeClr val="dk1"/>
                </a:solidFill>
              </a:rPr>
              <a:t> agencies, this might be </a:t>
            </a:r>
            <a:r>
              <a:rPr lang="en">
                <a:solidFill>
                  <a:schemeClr val="dk1"/>
                </a:solidFill>
              </a:rPr>
              <a:t>where</a:t>
            </a:r>
            <a:r>
              <a:rPr lang="en">
                <a:solidFill>
                  <a:schemeClr val="dk1"/>
                </a:solidFill>
              </a:rPr>
              <a:t> you can turn your partners to if they </a:t>
            </a:r>
            <a:r>
              <a:rPr lang="en">
                <a:solidFill>
                  <a:schemeClr val="dk1"/>
                </a:solidFill>
              </a:rPr>
              <a:t>have</a:t>
            </a:r>
            <a:r>
              <a:rPr lang="en">
                <a:solidFill>
                  <a:schemeClr val="dk1"/>
                </a:solidFill>
              </a:rPr>
              <a:t> questions or are looking for funding.</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d1b7b5a109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d1b7b5a109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MDP is a newer program established in 2006 as the federal lead for marine debris.</a:t>
            </a:r>
            <a:endParaRPr/>
          </a:p>
          <a:p>
            <a:pPr indent="-298450" lvl="0" marL="457200" rtl="0" algn="l">
              <a:spcBef>
                <a:spcPts val="0"/>
              </a:spcBef>
              <a:spcAft>
                <a:spcPts val="0"/>
              </a:spcAft>
              <a:buSzPts val="1100"/>
              <a:buChar char="●"/>
            </a:pPr>
            <a:r>
              <a:rPr lang="en"/>
              <a:t>We are a small division of ~30 people spread out across the country. Our mission is to prevent the adverse impacts of marine debris. That is a lofty goal given our size, so the way that we drive forward this </a:t>
            </a:r>
            <a:r>
              <a:rPr lang="en"/>
              <a:t>mission</a:t>
            </a:r>
            <a:r>
              <a:rPr lang="en"/>
              <a:t> is to align our program into topic areas, or pillars.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daf1188350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g2daf1188350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ADVs are often a large source of debris after storms and the Guides i discussed earlier outline the roles and responsibilities of responding agencies, provide permitting and compliance requirements, agency capabilities, and more.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Guides also include a link to a dynamic map online that allows you to zoom in to an area of focus, to clarify agency boundaries and jurisdictions as well as information about </a:t>
            </a:r>
            <a:r>
              <a:rPr lang="en">
                <a:solidFill>
                  <a:schemeClr val="dk1"/>
                </a:solidFill>
              </a:rPr>
              <a:t>environmental</a:t>
            </a:r>
            <a:r>
              <a:rPr lang="en">
                <a:solidFill>
                  <a:schemeClr val="dk1"/>
                </a:solidFill>
              </a:rPr>
              <a:t> </a:t>
            </a:r>
            <a:r>
              <a:rPr lang="en">
                <a:solidFill>
                  <a:schemeClr val="dk1"/>
                </a:solidFill>
              </a:rPr>
              <a:t>compliance</a:t>
            </a:r>
            <a:r>
              <a:rPr lang="en">
                <a:solidFill>
                  <a:schemeClr val="dk1"/>
                </a:solidFill>
              </a:rPr>
              <a:t> and </a:t>
            </a:r>
            <a:r>
              <a:rPr lang="en">
                <a:solidFill>
                  <a:schemeClr val="dk1"/>
                </a:solidFill>
              </a:rPr>
              <a:t>permitting</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daf1188350_0_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g2daf1188350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Another partner-suggested resource you can find on our website is our Abandoned and Derelict Vessel Information Hub.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ADV Info Hub </a:t>
            </a:r>
            <a:r>
              <a:rPr lang="en">
                <a:solidFill>
                  <a:schemeClr val="dk1"/>
                </a:solidFill>
                <a:highlight>
                  <a:srgbClr val="FFFFFF"/>
                </a:highlight>
              </a:rPr>
              <a:t>created a central source of information regarding programs and policies across the nation. On the site, you can see a quick view of each coastal state’s ADV information. Similar to what you see on your screen for Alabama. You can dig further to find more in-depth information on state legislation, case studies, or other resources. </a:t>
            </a:r>
            <a:endParaRPr>
              <a:solidFill>
                <a:schemeClr val="dk1"/>
              </a:solidFill>
              <a:highlight>
                <a:srgbClr val="FFFFFF"/>
              </a:highlight>
            </a:endParaRPr>
          </a:p>
          <a:p>
            <a:pPr indent="-298450" lvl="0" marL="457200" rtl="0" algn="l">
              <a:lnSpc>
                <a:spcPct val="115000"/>
              </a:lnSpc>
              <a:spcBef>
                <a:spcPts val="0"/>
              </a:spcBef>
              <a:spcAft>
                <a:spcPts val="0"/>
              </a:spcAft>
              <a:buClr>
                <a:schemeClr val="dk1"/>
              </a:buClr>
              <a:buSzPts val="1100"/>
              <a:buChar char="●"/>
            </a:pPr>
            <a:r>
              <a:rPr lang="en">
                <a:solidFill>
                  <a:schemeClr val="dk1"/>
                </a:solidFill>
                <a:highlight>
                  <a:srgbClr val="FFFFFF"/>
                </a:highlight>
              </a:rPr>
              <a:t>During response its hard to figure out who has authority and what laws they have in that state so this can provide a useful starting point.</a:t>
            </a:r>
            <a:endParaRPr>
              <a:solidFill>
                <a:schemeClr val="dk1"/>
              </a:solidFill>
              <a:highlight>
                <a:srgbClr val="FFFFFF"/>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daf1188350_0_1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6" name="Google Shape;716;g2daf1188350_0_1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To improve coordination, we developed the </a:t>
            </a:r>
            <a:r>
              <a:rPr i="1" lang="en">
                <a:solidFill>
                  <a:schemeClr val="dk1"/>
                </a:solidFill>
              </a:rPr>
              <a:t>Salvaging Solutions to Abandoned and Derelict Vessels</a:t>
            </a:r>
            <a:r>
              <a:rPr lang="en">
                <a:solidFill>
                  <a:schemeClr val="dk1"/>
                </a:solidFill>
              </a:rPr>
              <a:t> webinar series. We hosted 9 “episodes” with ADV experts from across the country who shared their experiences, solutions, and lessons learned to help communities facing ADV issues.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These webinars were recorded so you or your local community </a:t>
            </a:r>
            <a:r>
              <a:rPr lang="en">
                <a:solidFill>
                  <a:schemeClr val="dk1"/>
                </a:solidFill>
              </a:rPr>
              <a:t>partners</a:t>
            </a:r>
            <a:r>
              <a:rPr lang="en">
                <a:solidFill>
                  <a:schemeClr val="dk1"/>
                </a:solidFill>
              </a:rPr>
              <a:t> can visit our website to learn more from the experts! </a:t>
            </a:r>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daf118835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8" name="Google Shape;728;g2daf1188350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After the busy 2017 hurricane season, local partners in Florida  identified a need to deepen the bench of coastal managers trained to ensure that natural resources are protected when vessel or other large debris removals are taking place, whether after a disaster or during blue skies removal of chronic vessels. Several Resource Advisors Were trained to support USCG response effort in Florida but because of the large scale impact  to the state only 2-3% of vessels that were removed were able to be overseen by RAs.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Because they play such an important role, FL said they need more RAs for future events.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daf1188350_0_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g2daf1188350_0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 an effort to support this request, in 2020, NOAA and Florida Fish and Wildlife Conservation Commission developed the Resource Advisor training. During the training, real vessel removal case studies are used to educate participants about what to look out for in the field. Instructors walk through Best Management Practices and salvage techniques so newly trained Resource Advisors are prepared to support removal operations and provide suggestions to salvage companies.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 addition to supporting external partner organizations, this capacity-building is also important to NOAA’s operations. After disasters, NOAA staff may be deployed to assist with response and recovery efforts in the affected areas. These staff rely on local coastal managers, or Resource Advisors, to serve as their eyes and ears in the field to help NOAA ensure that coastal resources are protected during the response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 have trained over 200 Resource Advisors in the Gulf, Southeastern states, and Florida, and hope to be offering another virtual class for coastal managers in the future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Outside of response, some states use it to remove ADVs when there are chronic issues. </a:t>
            </a:r>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2d1b7b5a109_0_1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2d1b7b5a109_0_1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Everything I mentioned up until this point falls within that preparedness phase, but I do want to quickly touch on some of the capabilities at the marine debris program has during actual response and recovery.</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d1b7b5a109_0_1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d1b7b5a109_0_1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Like I’ve mentioned a few times now, where we can offer the most help is through coordination and information sharing, as well as offering resources to our partners, such as management practices for removal, mapping and debris assessments, and expertise on environmental compliance and permitting</a:t>
            </a:r>
            <a:endParaRPr/>
          </a:p>
          <a:p>
            <a:pPr indent="-298450" lvl="0" marL="457200" rtl="0" algn="l">
              <a:spcBef>
                <a:spcPts val="0"/>
              </a:spcBef>
              <a:spcAft>
                <a:spcPts val="0"/>
              </a:spcAft>
              <a:buSzPts val="1100"/>
              <a:buChar char="●"/>
            </a:pPr>
            <a:r>
              <a:rPr lang="en"/>
              <a:t>Additionally, we do have trained staff ready to deploy to incident, command posts, joint field offices, and or emergency operation centers if requested. Our sister division, the emergency  response division has scientific support coordinators that I know you are familiar with. These SSC‘s will often deploy for ESF 10 missions and sometimes they ask our program to come and assist with Marine debris response and removal. Since we are not a regulatory division, we need to be invited, but are </a:t>
            </a:r>
            <a:r>
              <a:rPr lang="en"/>
              <a:t>always</a:t>
            </a:r>
            <a:r>
              <a:rPr lang="en"/>
              <a:t> happy to have a seat at the table.</a:t>
            </a:r>
            <a:endParaRPr/>
          </a:p>
          <a:p>
            <a:pPr indent="-298450" lvl="0" marL="457200" rtl="0" algn="l">
              <a:spcBef>
                <a:spcPts val="0"/>
              </a:spcBef>
              <a:spcAft>
                <a:spcPts val="0"/>
              </a:spcAft>
              <a:buSzPts val="1100"/>
              <a:buChar char="●"/>
            </a:pPr>
            <a:r>
              <a:rPr lang="en"/>
              <a:t>Finally, in the recovery phase, we will sometimes receive supplemental funding from Congress to allocate to our state partners to aid in their recovery and marine debris removal efforts. If you’re interested in learning more about our past supplemental funded projects, please reach out to me or check out our website.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d1b7b5a109_0_1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2d1b7b5a109_0_1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d1b7b5a109_0_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We have six core pillars within our program, with </a:t>
            </a:r>
            <a:r>
              <a:rPr b="1" lang="en">
                <a:solidFill>
                  <a:schemeClr val="dk1"/>
                </a:solidFill>
              </a:rPr>
              <a:t>response </a:t>
            </a:r>
            <a:r>
              <a:rPr lang="en">
                <a:solidFill>
                  <a:schemeClr val="dk1"/>
                </a:solidFill>
              </a:rPr>
              <a:t>being the one relevant for this talk.</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But before we get into response, I’d like to mention that first pillar, coordination!</a:t>
            </a:r>
            <a:endParaRPr>
              <a:solidFill>
                <a:schemeClr val="dk1"/>
              </a:solidFill>
            </a:endParaRPr>
          </a:p>
        </p:txBody>
      </p:sp>
      <p:sp>
        <p:nvSpPr>
          <p:cNvPr id="288" name="Google Shape;288;g2d1b7b5a109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d1b7b5a109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d1b7b5a109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Here are our regions, regional coordinators like me are spread across </a:t>
            </a:r>
            <a:r>
              <a:rPr lang="en"/>
              <a:t>the</a:t>
            </a:r>
            <a:r>
              <a:rPr lang="en"/>
              <a:t> US (</a:t>
            </a:r>
            <a:r>
              <a:rPr lang="en"/>
              <a:t>wherever</a:t>
            </a:r>
            <a:r>
              <a:rPr lang="en"/>
              <a:t> you see a red pin) </a:t>
            </a:r>
            <a:r>
              <a:rPr lang="en"/>
              <a:t>and</a:t>
            </a:r>
            <a:r>
              <a:rPr lang="en"/>
              <a:t> </a:t>
            </a:r>
            <a:r>
              <a:rPr lang="en"/>
              <a:t>collectively</a:t>
            </a:r>
            <a:r>
              <a:rPr lang="en"/>
              <a:t> cover all US coastal </a:t>
            </a:r>
            <a:r>
              <a:rPr lang="en"/>
              <a:t>states</a:t>
            </a:r>
            <a:r>
              <a:rPr lang="en"/>
              <a:t>, G</a:t>
            </a:r>
            <a:r>
              <a:rPr lang="en"/>
              <a:t>reat</a:t>
            </a:r>
            <a:r>
              <a:rPr lang="en"/>
              <a:t> L</a:t>
            </a:r>
            <a:r>
              <a:rPr lang="en"/>
              <a:t>akes</a:t>
            </a:r>
            <a:r>
              <a:rPr lang="en"/>
              <a:t>, and US territories.</a:t>
            </a:r>
            <a:endParaRPr/>
          </a:p>
          <a:p>
            <a:pPr indent="-298450" lvl="0" marL="457200" rtl="0" algn="l">
              <a:spcBef>
                <a:spcPts val="0"/>
              </a:spcBef>
              <a:spcAft>
                <a:spcPts val="0"/>
              </a:spcAft>
              <a:buSzPts val="1100"/>
              <a:buChar char="●"/>
            </a:pPr>
            <a:r>
              <a:rPr lang="en"/>
              <a:t>The 11 Regional Coordinators are responsible for coordinating projects and working with partners across all 6 of our program pillars, including response!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0da130364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0da130364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W</a:t>
            </a:r>
            <a:r>
              <a:rPr lang="en">
                <a:solidFill>
                  <a:schemeClr val="dk1"/>
                </a:solidFill>
              </a:rPr>
              <a:t>e have to full time response staff (Jason Rolfe &amp; Jess Conway) but that the ReCos are the main POC in the region and can help connect them to response needs.</a:t>
            </a:r>
            <a:endParaRPr>
              <a:solidFill>
                <a:schemeClr val="dk1"/>
              </a:solidFill>
            </a:endParaRPr>
          </a:p>
          <a:p>
            <a:pPr indent="0" lvl="0" marL="45720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d1b7b5a109_0_1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2d1b7b5a109_0_1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objective for our response pillar is to help our coastal communities better prepare for, respond to, and recover from marine debris that was generated by a </a:t>
            </a:r>
            <a:r>
              <a:rPr lang="en"/>
              <a:t>disaster</a:t>
            </a:r>
            <a:r>
              <a:rPr lang="en"/>
              <a:t> or other point in time event.</a:t>
            </a:r>
            <a:endParaRPr/>
          </a:p>
          <a:p>
            <a:pPr indent="-298450" lvl="0" marL="457200" rtl="0" algn="l">
              <a:spcBef>
                <a:spcPts val="0"/>
              </a:spcBef>
              <a:spcAft>
                <a:spcPts val="0"/>
              </a:spcAft>
              <a:buSzPts val="1100"/>
              <a:buChar char="●"/>
            </a:pPr>
            <a:r>
              <a:rPr lang="en"/>
              <a:t>Because</a:t>
            </a:r>
            <a:r>
              <a:rPr lang="en"/>
              <a:t> we are a non-regulatory program, the way we go about this is through providing scientific </a:t>
            </a:r>
            <a:r>
              <a:rPr lang="en"/>
              <a:t>support</a:t>
            </a:r>
            <a:r>
              <a:rPr lang="en"/>
              <a:t>, resources, products, and </a:t>
            </a:r>
            <a:r>
              <a:rPr lang="en"/>
              <a:t>coordination.</a:t>
            </a:r>
            <a:endParaRPr/>
          </a:p>
          <a:p>
            <a:pPr indent="-298450" lvl="0" marL="457200" rtl="0" algn="l">
              <a:spcBef>
                <a:spcPts val="0"/>
              </a:spcBef>
              <a:spcAft>
                <a:spcPts val="0"/>
              </a:spcAft>
              <a:buSzPts val="1100"/>
              <a:buChar char="●"/>
            </a:pPr>
            <a:r>
              <a:rPr lang="en"/>
              <a:t>Note that acute debris is different than the </a:t>
            </a:r>
            <a:r>
              <a:rPr lang="en"/>
              <a:t>everyday</a:t>
            </a:r>
            <a:r>
              <a:rPr lang="en"/>
              <a:t> chronic debris we are targeting in the other 5 pillars of our program.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d1b7b5a109_0_1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d1b7b5a109_0_1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This illustration shows the general response timeline after disaster hits. In the short term response after a disaster, there are not many marine debris, actions being taken. Most likely, this will involve things like clearing shipping channels for safe navigation or responding to pollution threats. </a:t>
            </a:r>
            <a:endParaRPr/>
          </a:p>
          <a:p>
            <a:pPr indent="-298450" lvl="0" marL="457200" rtl="0" algn="l">
              <a:spcBef>
                <a:spcPts val="0"/>
              </a:spcBef>
              <a:spcAft>
                <a:spcPts val="0"/>
              </a:spcAft>
              <a:buSzPts val="1100"/>
              <a:buChar char="●"/>
            </a:pPr>
            <a:r>
              <a:rPr lang="en"/>
              <a:t>So while we use the term “response” very generally, it’s typically not until the longer term recovery phase, in the months or years after a disaster that the capabilities and priorities start to shift toward marine debris.</a:t>
            </a:r>
            <a:endParaRPr/>
          </a:p>
          <a:p>
            <a:pPr indent="-298450" lvl="0" marL="457200" rtl="0" algn="l">
              <a:spcBef>
                <a:spcPts val="0"/>
              </a:spcBef>
              <a:spcAft>
                <a:spcPts val="0"/>
              </a:spcAft>
              <a:buSzPts val="1100"/>
              <a:buChar char="●"/>
            </a:pPr>
            <a:r>
              <a:rPr lang="en"/>
              <a:t>The marine debris program, however, does work across all phases of a response, and I will touch on all of those, even though our area of expertise is in the preparedness phase.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d1b7b5a109_0_1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d1b7b5a109_0_1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Because we are a new program, our response capabilities have evolved over the years. Up until 2011 we acted on a case by case basis because we really had no clear mandate on what our role was in response.</a:t>
            </a:r>
            <a:endParaRPr/>
          </a:p>
          <a:p>
            <a:pPr indent="-298450" lvl="0" marL="457200" rtl="0" algn="l">
              <a:spcBef>
                <a:spcPts val="0"/>
              </a:spcBef>
              <a:spcAft>
                <a:spcPts val="0"/>
              </a:spcAft>
              <a:buSzPts val="1100"/>
              <a:buChar char="●"/>
            </a:pPr>
            <a:r>
              <a:rPr lang="en"/>
              <a:t>But in 2011 and 2012 the Japanese tsunami and hurricane Sandy left unprecedented amounts of marine debris along coastal shoreline and acted as a catalyst for our program to evolve its response posture.</a:t>
            </a:r>
            <a:endParaRPr/>
          </a:p>
          <a:p>
            <a:pPr indent="-298450" lvl="0" marL="457200" rtl="0" algn="l">
              <a:spcBef>
                <a:spcPts val="0"/>
              </a:spcBef>
              <a:spcAft>
                <a:spcPts val="0"/>
              </a:spcAft>
              <a:buSzPts val="1100"/>
              <a:buChar char="●"/>
            </a:pPr>
            <a:r>
              <a:rPr lang="en"/>
              <a:t>In 2012, congress </a:t>
            </a:r>
            <a:r>
              <a:rPr lang="en"/>
              <a:t>reauthorized</a:t>
            </a:r>
            <a:r>
              <a:rPr lang="en"/>
              <a:t> our marine debris act and added specific language on working with local partners to better prepare for marine debris generated after disasters. This let us directly to our largest collaborative project in 2014, which is our marine debris response guide project that I will be spending a few few minutes talking about.</a:t>
            </a:r>
            <a:endParaRPr/>
          </a:p>
          <a:p>
            <a:pPr indent="-298450" lvl="0" marL="457200" rtl="0" algn="l">
              <a:spcBef>
                <a:spcPts val="0"/>
              </a:spcBef>
              <a:spcAft>
                <a:spcPts val="0"/>
              </a:spcAft>
              <a:buSzPts val="1100"/>
              <a:buChar char="●"/>
            </a:pPr>
            <a:r>
              <a:rPr lang="en"/>
              <a:t>I’ll also note that capabilities have continued to evolve and today we do work across all three of those phases.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0" name="Shape 50"/>
        <p:cNvGrpSpPr/>
        <p:nvPr/>
      </p:nvGrpSpPr>
      <p:grpSpPr>
        <a:xfrm>
          <a:off x="0" y="0"/>
          <a:ext cx="0" cy="0"/>
          <a:chOff x="0" y="0"/>
          <a:chExt cx="0" cy="0"/>
        </a:xfrm>
      </p:grpSpPr>
      <p:sp>
        <p:nvSpPr>
          <p:cNvPr id="51" name="Google Shape;51;p13"/>
          <p:cNvSpPr txBox="1"/>
          <p:nvPr>
            <p:ph type="title"/>
          </p:nvPr>
        </p:nvSpPr>
        <p:spPr>
          <a:xfrm>
            <a:off x="4254400" y="2500875"/>
            <a:ext cx="4351200" cy="527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sz="4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2" name="Google Shape;52;p13"/>
          <p:cNvSpPr txBox="1"/>
          <p:nvPr>
            <p:ph idx="1" type="subTitle"/>
          </p:nvPr>
        </p:nvSpPr>
        <p:spPr>
          <a:xfrm>
            <a:off x="4252800" y="3028600"/>
            <a:ext cx="2774100" cy="655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 name="Google Shape;53;p13"/>
          <p:cNvSpPr txBox="1"/>
          <p:nvPr>
            <p:ph hasCustomPrompt="1" idx="2" type="title"/>
          </p:nvPr>
        </p:nvSpPr>
        <p:spPr>
          <a:xfrm>
            <a:off x="4252800" y="1849388"/>
            <a:ext cx="791400" cy="483000"/>
          </a:xfrm>
          <a:prstGeom prst="rect">
            <a:avLst/>
          </a:prstGeom>
        </p:spPr>
        <p:txBody>
          <a:bodyPr anchorCtr="0" anchor="ctr" bIns="91425" lIns="91425" spcFirstLastPara="1" rIns="91425" wrap="square" tIns="91425">
            <a:normAutofit/>
          </a:bodyPr>
          <a:lstStyle>
            <a:lvl1pPr lvl="0" rtl="0">
              <a:spcBef>
                <a:spcPts val="0"/>
              </a:spcBef>
              <a:spcAft>
                <a:spcPts val="0"/>
              </a:spcAft>
              <a:buSzPts val="3300"/>
              <a:buNone/>
              <a:defRPr sz="4500">
                <a:solidFill>
                  <a:schemeClr val="dk2"/>
                </a:solidFill>
              </a:defRPr>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a:r>
              <a:t>xx%</a:t>
            </a:r>
          </a:p>
        </p:txBody>
      </p:sp>
      <p:sp>
        <p:nvSpPr>
          <p:cNvPr id="54" name="Google Shape;54;p13"/>
          <p:cNvSpPr/>
          <p:nvPr/>
        </p:nvSpPr>
        <p:spPr>
          <a:xfrm>
            <a:off x="8915400" y="-54100"/>
            <a:ext cx="228600" cy="5226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55" name="Shape 55"/>
        <p:cNvGrpSpPr/>
        <p:nvPr/>
      </p:nvGrpSpPr>
      <p:grpSpPr>
        <a:xfrm>
          <a:off x="0" y="0"/>
          <a:ext cx="0" cy="0"/>
          <a:chOff x="0" y="0"/>
          <a:chExt cx="0" cy="0"/>
        </a:xfrm>
      </p:grpSpPr>
      <p:sp>
        <p:nvSpPr>
          <p:cNvPr id="56" name="Google Shape;56;p14"/>
          <p:cNvSpPr/>
          <p:nvPr/>
        </p:nvSpPr>
        <p:spPr>
          <a:xfrm>
            <a:off x="0" y="1108800"/>
            <a:ext cx="5490600" cy="331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title"/>
          </p:nvPr>
        </p:nvSpPr>
        <p:spPr>
          <a:xfrm>
            <a:off x="1429675" y="1801800"/>
            <a:ext cx="3628800" cy="527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sz="4500">
                <a:solidFill>
                  <a:schemeClr val="l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8" name="Google Shape;58;p14"/>
          <p:cNvSpPr txBox="1"/>
          <p:nvPr>
            <p:ph idx="1" type="body"/>
          </p:nvPr>
        </p:nvSpPr>
        <p:spPr>
          <a:xfrm>
            <a:off x="708775" y="2329500"/>
            <a:ext cx="4349700" cy="1609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6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59" name="Google Shape;59;p14"/>
          <p:cNvSpPr txBox="1"/>
          <p:nvPr>
            <p:ph idx="2" type="subTitle"/>
          </p:nvPr>
        </p:nvSpPr>
        <p:spPr>
          <a:xfrm>
            <a:off x="708775" y="2320225"/>
            <a:ext cx="4349700" cy="16584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lt1"/>
              </a:buClr>
              <a:buSzPts val="1800"/>
              <a:buNone/>
              <a:defRPr sz="16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0" name="Shape 60"/>
        <p:cNvGrpSpPr/>
        <p:nvPr/>
      </p:nvGrpSpPr>
      <p:grpSpPr>
        <a:xfrm>
          <a:off x="0" y="0"/>
          <a:ext cx="0" cy="0"/>
          <a:chOff x="0" y="0"/>
          <a:chExt cx="0" cy="0"/>
        </a:xfrm>
      </p:grpSpPr>
      <p:sp>
        <p:nvSpPr>
          <p:cNvPr id="61" name="Google Shape;61;p15"/>
          <p:cNvSpPr/>
          <p:nvPr/>
        </p:nvSpPr>
        <p:spPr>
          <a:xfrm flipH="1">
            <a:off x="8471399" y="4470797"/>
            <a:ext cx="672600" cy="672900"/>
          </a:xfrm>
          <a:prstGeom prst="rtTriangl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 name="Google Shape;62;p15"/>
          <p:cNvSpPr/>
          <p:nvPr/>
        </p:nvSpPr>
        <p:spPr>
          <a:xfrm flipH="1">
            <a:off x="8471400" y="4470797"/>
            <a:ext cx="672600" cy="672900"/>
          </a:xfrm>
          <a:prstGeom prst="round1Rect">
            <a:avLst>
              <a:gd fmla="val 16667" name="adj"/>
            </a:avLst>
          </a:prstGeom>
          <a:solidFill>
            <a:schemeClr val="lt1">
              <a:alpha val="66670"/>
            </a:scheme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3" name="Google Shape;63;p15"/>
          <p:cNvSpPr txBox="1"/>
          <p:nvPr>
            <p:ph type="ctrTitle"/>
          </p:nvPr>
        </p:nvSpPr>
        <p:spPr>
          <a:xfrm>
            <a:off x="348878" y="2132857"/>
            <a:ext cx="8355000" cy="700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1"/>
              </a:buClr>
              <a:buSzPts val="4500"/>
              <a:buFont typeface="Arial"/>
              <a:buNone/>
              <a:defRPr b="1" sz="4500">
                <a:latin typeface="Arial"/>
                <a:ea typeface="Arial"/>
                <a:cs typeface="Arial"/>
                <a:sym typeface="Arial"/>
              </a:defRPr>
            </a:lvl1pPr>
            <a:lvl2pPr lvl="1" rtl="0" algn="l">
              <a:lnSpc>
                <a:spcPct val="100000"/>
              </a:lnSpc>
              <a:spcBef>
                <a:spcPts val="0"/>
              </a:spcBef>
              <a:spcAft>
                <a:spcPts val="0"/>
              </a:spcAft>
              <a:buSzPts val="1100"/>
              <a:buNone/>
              <a:defRPr sz="3600"/>
            </a:lvl2pPr>
            <a:lvl3pPr lvl="2" rtl="0" algn="l">
              <a:lnSpc>
                <a:spcPct val="100000"/>
              </a:lnSpc>
              <a:spcBef>
                <a:spcPts val="0"/>
              </a:spcBef>
              <a:spcAft>
                <a:spcPts val="0"/>
              </a:spcAft>
              <a:buSzPts val="1100"/>
              <a:buNone/>
              <a:defRPr sz="3600"/>
            </a:lvl3pPr>
            <a:lvl4pPr lvl="3" rtl="0" algn="l">
              <a:lnSpc>
                <a:spcPct val="100000"/>
              </a:lnSpc>
              <a:spcBef>
                <a:spcPts val="0"/>
              </a:spcBef>
              <a:spcAft>
                <a:spcPts val="0"/>
              </a:spcAft>
              <a:buSzPts val="1100"/>
              <a:buNone/>
              <a:defRPr sz="3600"/>
            </a:lvl4pPr>
            <a:lvl5pPr lvl="4" rtl="0" algn="l">
              <a:lnSpc>
                <a:spcPct val="100000"/>
              </a:lnSpc>
              <a:spcBef>
                <a:spcPts val="0"/>
              </a:spcBef>
              <a:spcAft>
                <a:spcPts val="0"/>
              </a:spcAft>
              <a:buSzPts val="1100"/>
              <a:buNone/>
              <a:defRPr sz="3600"/>
            </a:lvl5pPr>
            <a:lvl6pPr lvl="5" rtl="0" algn="l">
              <a:lnSpc>
                <a:spcPct val="100000"/>
              </a:lnSpc>
              <a:spcBef>
                <a:spcPts val="0"/>
              </a:spcBef>
              <a:spcAft>
                <a:spcPts val="0"/>
              </a:spcAft>
              <a:buSzPts val="1100"/>
              <a:buNone/>
              <a:defRPr sz="3600"/>
            </a:lvl6pPr>
            <a:lvl7pPr lvl="6" rtl="0" algn="l">
              <a:lnSpc>
                <a:spcPct val="100000"/>
              </a:lnSpc>
              <a:spcBef>
                <a:spcPts val="0"/>
              </a:spcBef>
              <a:spcAft>
                <a:spcPts val="0"/>
              </a:spcAft>
              <a:buSzPts val="1100"/>
              <a:buNone/>
              <a:defRPr sz="3600"/>
            </a:lvl7pPr>
            <a:lvl8pPr lvl="7" rtl="0" algn="l">
              <a:lnSpc>
                <a:spcPct val="100000"/>
              </a:lnSpc>
              <a:spcBef>
                <a:spcPts val="0"/>
              </a:spcBef>
              <a:spcAft>
                <a:spcPts val="0"/>
              </a:spcAft>
              <a:buSzPts val="1100"/>
              <a:buNone/>
              <a:defRPr sz="3600"/>
            </a:lvl8pPr>
            <a:lvl9pPr lvl="8" rtl="0" algn="l">
              <a:lnSpc>
                <a:spcPct val="100000"/>
              </a:lnSpc>
              <a:spcBef>
                <a:spcPts val="0"/>
              </a:spcBef>
              <a:spcAft>
                <a:spcPts val="0"/>
              </a:spcAft>
              <a:buSzPts val="1100"/>
              <a:buNone/>
              <a:defRPr sz="3600"/>
            </a:lvl9pPr>
          </a:lstStyle>
          <a:p/>
        </p:txBody>
      </p:sp>
      <p:sp>
        <p:nvSpPr>
          <p:cNvPr id="64" name="Google Shape;64;p15"/>
          <p:cNvSpPr txBox="1"/>
          <p:nvPr>
            <p:ph idx="1" type="subTitle"/>
          </p:nvPr>
        </p:nvSpPr>
        <p:spPr>
          <a:xfrm>
            <a:off x="348878" y="2860248"/>
            <a:ext cx="8355000" cy="324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chemeClr val="lt1"/>
              </a:buClr>
              <a:buSzPts val="1500"/>
              <a:buNone/>
              <a:defRPr sz="1500">
                <a:solidFill>
                  <a:schemeClr val="lt1"/>
                </a:solidFill>
                <a:latin typeface="Arial"/>
                <a:ea typeface="Arial"/>
                <a:cs typeface="Arial"/>
                <a:sym typeface="Arial"/>
              </a:defRPr>
            </a:lvl1pPr>
            <a:lvl2pPr lvl="1" rtl="0" algn="l">
              <a:lnSpc>
                <a:spcPct val="100000"/>
              </a:lnSpc>
              <a:spcBef>
                <a:spcPts val="0"/>
              </a:spcBef>
              <a:spcAft>
                <a:spcPts val="0"/>
              </a:spcAft>
              <a:buClr>
                <a:schemeClr val="lt1"/>
              </a:buClr>
              <a:buSzPts val="1400"/>
              <a:buNone/>
              <a:defRPr sz="1400">
                <a:solidFill>
                  <a:schemeClr val="lt1"/>
                </a:solidFill>
              </a:defRPr>
            </a:lvl2pPr>
            <a:lvl3pPr lvl="2" rtl="0" algn="l">
              <a:lnSpc>
                <a:spcPct val="100000"/>
              </a:lnSpc>
              <a:spcBef>
                <a:spcPts val="0"/>
              </a:spcBef>
              <a:spcAft>
                <a:spcPts val="0"/>
              </a:spcAft>
              <a:buClr>
                <a:schemeClr val="lt1"/>
              </a:buClr>
              <a:buSzPts val="1400"/>
              <a:buNone/>
              <a:defRPr sz="1400">
                <a:solidFill>
                  <a:schemeClr val="lt1"/>
                </a:solidFill>
              </a:defRPr>
            </a:lvl3pPr>
            <a:lvl4pPr lvl="3" rtl="0" algn="l">
              <a:lnSpc>
                <a:spcPct val="100000"/>
              </a:lnSpc>
              <a:spcBef>
                <a:spcPts val="0"/>
              </a:spcBef>
              <a:spcAft>
                <a:spcPts val="0"/>
              </a:spcAft>
              <a:buClr>
                <a:schemeClr val="lt1"/>
              </a:buClr>
              <a:buSzPts val="1400"/>
              <a:buNone/>
              <a:defRPr sz="1400">
                <a:solidFill>
                  <a:schemeClr val="lt1"/>
                </a:solidFill>
              </a:defRPr>
            </a:lvl4pPr>
            <a:lvl5pPr lvl="4" rtl="0" algn="l">
              <a:lnSpc>
                <a:spcPct val="100000"/>
              </a:lnSpc>
              <a:spcBef>
                <a:spcPts val="0"/>
              </a:spcBef>
              <a:spcAft>
                <a:spcPts val="0"/>
              </a:spcAft>
              <a:buClr>
                <a:schemeClr val="lt1"/>
              </a:buClr>
              <a:buSzPts val="1400"/>
              <a:buNone/>
              <a:defRPr sz="1400">
                <a:solidFill>
                  <a:schemeClr val="lt1"/>
                </a:solidFill>
              </a:defRPr>
            </a:lvl5pPr>
            <a:lvl6pPr lvl="5" rtl="0" algn="l">
              <a:lnSpc>
                <a:spcPct val="100000"/>
              </a:lnSpc>
              <a:spcBef>
                <a:spcPts val="0"/>
              </a:spcBef>
              <a:spcAft>
                <a:spcPts val="0"/>
              </a:spcAft>
              <a:buClr>
                <a:schemeClr val="lt1"/>
              </a:buClr>
              <a:buSzPts val="1400"/>
              <a:buNone/>
              <a:defRPr sz="1400">
                <a:solidFill>
                  <a:schemeClr val="lt1"/>
                </a:solidFill>
              </a:defRPr>
            </a:lvl6pPr>
            <a:lvl7pPr lvl="6" rtl="0" algn="l">
              <a:lnSpc>
                <a:spcPct val="100000"/>
              </a:lnSpc>
              <a:spcBef>
                <a:spcPts val="0"/>
              </a:spcBef>
              <a:spcAft>
                <a:spcPts val="0"/>
              </a:spcAft>
              <a:buClr>
                <a:schemeClr val="lt1"/>
              </a:buClr>
              <a:buSzPts val="1400"/>
              <a:buNone/>
              <a:defRPr sz="1400">
                <a:solidFill>
                  <a:schemeClr val="lt1"/>
                </a:solidFill>
              </a:defRPr>
            </a:lvl7pPr>
            <a:lvl8pPr lvl="7" rtl="0" algn="l">
              <a:lnSpc>
                <a:spcPct val="100000"/>
              </a:lnSpc>
              <a:spcBef>
                <a:spcPts val="0"/>
              </a:spcBef>
              <a:spcAft>
                <a:spcPts val="0"/>
              </a:spcAft>
              <a:buClr>
                <a:schemeClr val="lt1"/>
              </a:buClr>
              <a:buSzPts val="1400"/>
              <a:buNone/>
              <a:defRPr sz="1400">
                <a:solidFill>
                  <a:schemeClr val="lt1"/>
                </a:solidFill>
              </a:defRPr>
            </a:lvl8pPr>
            <a:lvl9pPr lvl="8" rtl="0" algn="l">
              <a:lnSpc>
                <a:spcPct val="100000"/>
              </a:lnSpc>
              <a:spcBef>
                <a:spcPts val="0"/>
              </a:spcBef>
              <a:spcAft>
                <a:spcPts val="0"/>
              </a:spcAft>
              <a:buClr>
                <a:schemeClr val="lt1"/>
              </a:buClr>
              <a:buSzPts val="1400"/>
              <a:buNone/>
              <a:defRPr sz="1400">
                <a:solidFill>
                  <a:schemeClr val="lt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3">
    <p:spTree>
      <p:nvGrpSpPr>
        <p:cNvPr id="65" name="Shape 65"/>
        <p:cNvGrpSpPr/>
        <p:nvPr/>
      </p:nvGrpSpPr>
      <p:grpSpPr>
        <a:xfrm>
          <a:off x="0" y="0"/>
          <a:ext cx="0" cy="0"/>
          <a:chOff x="0" y="0"/>
          <a:chExt cx="0" cy="0"/>
        </a:xfrm>
      </p:grpSpPr>
      <p:sp>
        <p:nvSpPr>
          <p:cNvPr id="66" name="Google Shape;66;p16"/>
          <p:cNvSpPr/>
          <p:nvPr/>
        </p:nvSpPr>
        <p:spPr>
          <a:xfrm rot="5400000">
            <a:off x="4007550" y="-2492012"/>
            <a:ext cx="1128900" cy="946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6"/>
          <p:cNvSpPr txBox="1"/>
          <p:nvPr>
            <p:ph type="title"/>
          </p:nvPr>
        </p:nvSpPr>
        <p:spPr>
          <a:xfrm>
            <a:off x="3108150" y="3002463"/>
            <a:ext cx="2927700" cy="543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sz="300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68" name="Google Shape;68;p16"/>
          <p:cNvSpPr txBox="1"/>
          <p:nvPr>
            <p:ph idx="1" type="subTitle"/>
          </p:nvPr>
        </p:nvSpPr>
        <p:spPr>
          <a:xfrm>
            <a:off x="1053150" y="1790788"/>
            <a:ext cx="7037700" cy="894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None/>
              <a:defRPr sz="22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 point">
    <p:bg>
      <p:bgPr>
        <a:solidFill>
          <a:schemeClr val="lt2"/>
        </a:solidFill>
      </p:bgPr>
    </p:bg>
    <p:spTree>
      <p:nvGrpSpPr>
        <p:cNvPr id="69" name="Shape 69"/>
        <p:cNvGrpSpPr/>
        <p:nvPr/>
      </p:nvGrpSpPr>
      <p:grpSpPr>
        <a:xfrm>
          <a:off x="0" y="0"/>
          <a:ext cx="0" cy="0"/>
          <a:chOff x="0" y="0"/>
          <a:chExt cx="0" cy="0"/>
        </a:xfrm>
      </p:grpSpPr>
      <p:sp>
        <p:nvSpPr>
          <p:cNvPr id="70" name="Google Shape;70;p17"/>
          <p:cNvSpPr txBox="1"/>
          <p:nvPr>
            <p:ph type="title"/>
          </p:nvPr>
        </p:nvSpPr>
        <p:spPr>
          <a:xfrm>
            <a:off x="490250" y="528900"/>
            <a:ext cx="5678100" cy="4085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5400"/>
              <a:buNone/>
              <a:defRPr sz="5400">
                <a:solidFill>
                  <a:schemeClr val="lt1"/>
                </a:solidFill>
              </a:defRPr>
            </a:lvl1pPr>
            <a:lvl2pPr lvl="1" rtl="0" algn="l">
              <a:lnSpc>
                <a:spcPct val="100000"/>
              </a:lnSpc>
              <a:spcBef>
                <a:spcPts val="0"/>
              </a:spcBef>
              <a:spcAft>
                <a:spcPts val="0"/>
              </a:spcAft>
              <a:buClr>
                <a:schemeClr val="lt1"/>
              </a:buClr>
              <a:buSzPts val="5400"/>
              <a:buNone/>
              <a:defRPr sz="5400">
                <a:solidFill>
                  <a:schemeClr val="lt1"/>
                </a:solidFill>
              </a:defRPr>
            </a:lvl2pPr>
            <a:lvl3pPr lvl="2" rtl="0" algn="l">
              <a:lnSpc>
                <a:spcPct val="100000"/>
              </a:lnSpc>
              <a:spcBef>
                <a:spcPts val="0"/>
              </a:spcBef>
              <a:spcAft>
                <a:spcPts val="0"/>
              </a:spcAft>
              <a:buClr>
                <a:schemeClr val="lt1"/>
              </a:buClr>
              <a:buSzPts val="5400"/>
              <a:buNone/>
              <a:defRPr sz="5400">
                <a:solidFill>
                  <a:schemeClr val="lt1"/>
                </a:solidFill>
              </a:defRPr>
            </a:lvl3pPr>
            <a:lvl4pPr lvl="3" rtl="0" algn="l">
              <a:lnSpc>
                <a:spcPct val="100000"/>
              </a:lnSpc>
              <a:spcBef>
                <a:spcPts val="0"/>
              </a:spcBef>
              <a:spcAft>
                <a:spcPts val="0"/>
              </a:spcAft>
              <a:buClr>
                <a:schemeClr val="lt1"/>
              </a:buClr>
              <a:buSzPts val="5400"/>
              <a:buNone/>
              <a:defRPr sz="5400">
                <a:solidFill>
                  <a:schemeClr val="lt1"/>
                </a:solidFill>
              </a:defRPr>
            </a:lvl4pPr>
            <a:lvl5pPr lvl="4" rtl="0" algn="l">
              <a:lnSpc>
                <a:spcPct val="100000"/>
              </a:lnSpc>
              <a:spcBef>
                <a:spcPts val="0"/>
              </a:spcBef>
              <a:spcAft>
                <a:spcPts val="0"/>
              </a:spcAft>
              <a:buClr>
                <a:schemeClr val="lt1"/>
              </a:buClr>
              <a:buSzPts val="5400"/>
              <a:buNone/>
              <a:defRPr sz="5400">
                <a:solidFill>
                  <a:schemeClr val="lt1"/>
                </a:solidFill>
              </a:defRPr>
            </a:lvl5pPr>
            <a:lvl6pPr lvl="5" rtl="0" algn="l">
              <a:lnSpc>
                <a:spcPct val="100000"/>
              </a:lnSpc>
              <a:spcBef>
                <a:spcPts val="0"/>
              </a:spcBef>
              <a:spcAft>
                <a:spcPts val="0"/>
              </a:spcAft>
              <a:buClr>
                <a:schemeClr val="lt1"/>
              </a:buClr>
              <a:buSzPts val="5400"/>
              <a:buNone/>
              <a:defRPr sz="5400">
                <a:solidFill>
                  <a:schemeClr val="lt1"/>
                </a:solidFill>
              </a:defRPr>
            </a:lvl6pPr>
            <a:lvl7pPr lvl="6" rtl="0" algn="l">
              <a:lnSpc>
                <a:spcPct val="100000"/>
              </a:lnSpc>
              <a:spcBef>
                <a:spcPts val="0"/>
              </a:spcBef>
              <a:spcAft>
                <a:spcPts val="0"/>
              </a:spcAft>
              <a:buClr>
                <a:schemeClr val="lt1"/>
              </a:buClr>
              <a:buSzPts val="5400"/>
              <a:buNone/>
              <a:defRPr sz="5400">
                <a:solidFill>
                  <a:schemeClr val="lt1"/>
                </a:solidFill>
              </a:defRPr>
            </a:lvl7pPr>
            <a:lvl8pPr lvl="7" rtl="0" algn="l">
              <a:lnSpc>
                <a:spcPct val="100000"/>
              </a:lnSpc>
              <a:spcBef>
                <a:spcPts val="0"/>
              </a:spcBef>
              <a:spcAft>
                <a:spcPts val="0"/>
              </a:spcAft>
              <a:buClr>
                <a:schemeClr val="lt1"/>
              </a:buClr>
              <a:buSzPts val="5400"/>
              <a:buNone/>
              <a:defRPr sz="5400">
                <a:solidFill>
                  <a:schemeClr val="lt1"/>
                </a:solidFill>
              </a:defRPr>
            </a:lvl8pPr>
            <a:lvl9pPr lvl="8" rtl="0" algn="l">
              <a:lnSpc>
                <a:spcPct val="100000"/>
              </a:lnSpc>
              <a:spcBef>
                <a:spcPts val="0"/>
              </a:spcBef>
              <a:spcAft>
                <a:spcPts val="0"/>
              </a:spcAft>
              <a:buClr>
                <a:schemeClr val="lt1"/>
              </a:buClr>
              <a:buSzPts val="5400"/>
              <a:buNone/>
              <a:defRPr sz="5400">
                <a:solidFill>
                  <a:schemeClr val="lt1"/>
                </a:solidFill>
              </a:defRPr>
            </a:lvl9pPr>
          </a:lstStyle>
          <a:p/>
        </p:txBody>
      </p:sp>
      <p:sp>
        <p:nvSpPr>
          <p:cNvPr id="71" name="Google Shape;7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72" name="Shape 72"/>
        <p:cNvGrpSpPr/>
        <p:nvPr/>
      </p:nvGrpSpPr>
      <p:grpSpPr>
        <a:xfrm>
          <a:off x="0" y="0"/>
          <a:ext cx="0" cy="0"/>
          <a:chOff x="0" y="0"/>
          <a:chExt cx="0" cy="0"/>
        </a:xfrm>
      </p:grpSpPr>
      <p:sp>
        <p:nvSpPr>
          <p:cNvPr id="73" name="Google Shape;73;p18"/>
          <p:cNvSpPr txBox="1"/>
          <p:nvPr>
            <p:ph type="title"/>
          </p:nvPr>
        </p:nvSpPr>
        <p:spPr>
          <a:xfrm>
            <a:off x="713225" y="526525"/>
            <a:ext cx="21522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atin typeface="Josefin Sans"/>
                <a:ea typeface="Josefin Sans"/>
                <a:cs typeface="Josefin Sans"/>
                <a:sym typeface="Josefin Sans"/>
              </a:defRPr>
            </a:lvl2pPr>
            <a:lvl3pPr lvl="2" rtl="0">
              <a:spcBef>
                <a:spcPts val="0"/>
              </a:spcBef>
              <a:spcAft>
                <a:spcPts val="0"/>
              </a:spcAft>
              <a:buSzPts val="2800"/>
              <a:buNone/>
              <a:defRPr>
                <a:latin typeface="Josefin Sans"/>
                <a:ea typeface="Josefin Sans"/>
                <a:cs typeface="Josefin Sans"/>
                <a:sym typeface="Josefin Sans"/>
              </a:defRPr>
            </a:lvl3pPr>
            <a:lvl4pPr lvl="3" rtl="0">
              <a:spcBef>
                <a:spcPts val="0"/>
              </a:spcBef>
              <a:spcAft>
                <a:spcPts val="0"/>
              </a:spcAft>
              <a:buSzPts val="2800"/>
              <a:buNone/>
              <a:defRPr>
                <a:latin typeface="Josefin Sans"/>
                <a:ea typeface="Josefin Sans"/>
                <a:cs typeface="Josefin Sans"/>
                <a:sym typeface="Josefin Sans"/>
              </a:defRPr>
            </a:lvl4pPr>
            <a:lvl5pPr lvl="4" rtl="0">
              <a:spcBef>
                <a:spcPts val="0"/>
              </a:spcBef>
              <a:spcAft>
                <a:spcPts val="0"/>
              </a:spcAft>
              <a:buSzPts val="2800"/>
              <a:buNone/>
              <a:defRPr>
                <a:latin typeface="Josefin Sans"/>
                <a:ea typeface="Josefin Sans"/>
                <a:cs typeface="Josefin Sans"/>
                <a:sym typeface="Josefin Sans"/>
              </a:defRPr>
            </a:lvl5pPr>
            <a:lvl6pPr lvl="5" rtl="0">
              <a:spcBef>
                <a:spcPts val="0"/>
              </a:spcBef>
              <a:spcAft>
                <a:spcPts val="0"/>
              </a:spcAft>
              <a:buSzPts val="2800"/>
              <a:buNone/>
              <a:defRPr>
                <a:latin typeface="Josefin Sans"/>
                <a:ea typeface="Josefin Sans"/>
                <a:cs typeface="Josefin Sans"/>
                <a:sym typeface="Josefin Sans"/>
              </a:defRPr>
            </a:lvl6pPr>
            <a:lvl7pPr lvl="6" rtl="0">
              <a:spcBef>
                <a:spcPts val="0"/>
              </a:spcBef>
              <a:spcAft>
                <a:spcPts val="0"/>
              </a:spcAft>
              <a:buSzPts val="2800"/>
              <a:buNone/>
              <a:defRPr>
                <a:latin typeface="Josefin Sans"/>
                <a:ea typeface="Josefin Sans"/>
                <a:cs typeface="Josefin Sans"/>
                <a:sym typeface="Josefin Sans"/>
              </a:defRPr>
            </a:lvl7pPr>
            <a:lvl8pPr lvl="7" rtl="0">
              <a:spcBef>
                <a:spcPts val="0"/>
              </a:spcBef>
              <a:spcAft>
                <a:spcPts val="0"/>
              </a:spcAft>
              <a:buSzPts val="2800"/>
              <a:buNone/>
              <a:defRPr>
                <a:latin typeface="Josefin Sans"/>
                <a:ea typeface="Josefin Sans"/>
                <a:cs typeface="Josefin Sans"/>
                <a:sym typeface="Josefin Sans"/>
              </a:defRPr>
            </a:lvl8pPr>
            <a:lvl9pPr lvl="8" rtl="0">
              <a:spcBef>
                <a:spcPts val="0"/>
              </a:spcBef>
              <a:spcAft>
                <a:spcPts val="0"/>
              </a:spcAft>
              <a:buSzPts val="2800"/>
              <a:buNone/>
              <a:defRPr>
                <a:latin typeface="Josefin Sans"/>
                <a:ea typeface="Josefin Sans"/>
                <a:cs typeface="Josefin Sans"/>
                <a:sym typeface="Josefin Sans"/>
              </a:defRPr>
            </a:lvl9pPr>
          </a:lstStyle>
          <a:p/>
        </p:txBody>
      </p:sp>
      <p:sp>
        <p:nvSpPr>
          <p:cNvPr id="74" name="Google Shape;74;p18"/>
          <p:cNvSpPr txBox="1"/>
          <p:nvPr>
            <p:ph idx="1" type="subTitle"/>
          </p:nvPr>
        </p:nvSpPr>
        <p:spPr>
          <a:xfrm>
            <a:off x="3453250" y="2497575"/>
            <a:ext cx="2245200" cy="441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1800"/>
              <a:buFont typeface="Bebas Neue"/>
              <a:buNone/>
              <a:defRPr sz="2100">
                <a:solidFill>
                  <a:schemeClr val="dk1"/>
                </a:solidFill>
                <a:latin typeface="Bebas Neue"/>
                <a:ea typeface="Bebas Neue"/>
                <a:cs typeface="Bebas Neue"/>
                <a:sym typeface="Bebas Neu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75" name="Google Shape;75;p18"/>
          <p:cNvSpPr txBox="1"/>
          <p:nvPr>
            <p:ph idx="2" type="subTitle"/>
          </p:nvPr>
        </p:nvSpPr>
        <p:spPr>
          <a:xfrm>
            <a:off x="3445650" y="2880075"/>
            <a:ext cx="2252700" cy="1186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76" name="Google Shape;76;p18"/>
          <p:cNvSpPr txBox="1"/>
          <p:nvPr>
            <p:ph idx="3" type="subTitle"/>
          </p:nvPr>
        </p:nvSpPr>
        <p:spPr>
          <a:xfrm>
            <a:off x="547600" y="2497575"/>
            <a:ext cx="2245200" cy="441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Font typeface="Bebas Neue"/>
              <a:buNone/>
              <a:defRPr sz="2100">
                <a:latin typeface="Bebas Neue"/>
                <a:ea typeface="Bebas Neue"/>
                <a:cs typeface="Bebas Neue"/>
                <a:sym typeface="Bebas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7" name="Google Shape;77;p18"/>
          <p:cNvSpPr txBox="1"/>
          <p:nvPr>
            <p:ph idx="4" type="subTitle"/>
          </p:nvPr>
        </p:nvSpPr>
        <p:spPr>
          <a:xfrm>
            <a:off x="540000" y="2880075"/>
            <a:ext cx="2252700" cy="1186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 name="Google Shape;78;p18"/>
          <p:cNvSpPr txBox="1"/>
          <p:nvPr>
            <p:ph idx="5" type="subTitle"/>
          </p:nvPr>
        </p:nvSpPr>
        <p:spPr>
          <a:xfrm>
            <a:off x="6358900" y="2497575"/>
            <a:ext cx="2245200" cy="441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Font typeface="Bebas Neue"/>
              <a:buNone/>
              <a:defRPr sz="2100">
                <a:latin typeface="Bebas Neue"/>
                <a:ea typeface="Bebas Neue"/>
                <a:cs typeface="Bebas Neue"/>
                <a:sym typeface="Bebas Neu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p18"/>
          <p:cNvSpPr txBox="1"/>
          <p:nvPr>
            <p:ph idx="6" type="subTitle"/>
          </p:nvPr>
        </p:nvSpPr>
        <p:spPr>
          <a:xfrm>
            <a:off x="6351300" y="2880075"/>
            <a:ext cx="2252700" cy="1186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3" name="Google Shape;83;p1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p1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5" name="Google Shape;8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86" name="Shape 86"/>
        <p:cNvGrpSpPr/>
        <p:nvPr/>
      </p:nvGrpSpPr>
      <p:grpSpPr>
        <a:xfrm>
          <a:off x="0" y="0"/>
          <a:ext cx="0" cy="0"/>
          <a:chOff x="0" y="0"/>
          <a:chExt cx="0" cy="0"/>
        </a:xfrm>
      </p:grpSpPr>
      <p:sp>
        <p:nvSpPr>
          <p:cNvPr id="87" name="Google Shape;87;p20"/>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20"/>
          <p:cNvSpPr txBox="1"/>
          <p:nvPr>
            <p:ph idx="1" type="body"/>
          </p:nvPr>
        </p:nvSpPr>
        <p:spPr>
          <a:xfrm>
            <a:off x="457200" y="1200151"/>
            <a:ext cx="4038600" cy="33945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480"/>
              </a:spcBef>
              <a:spcAft>
                <a:spcPts val="0"/>
              </a:spcAft>
              <a:buClr>
                <a:schemeClr val="lt1"/>
              </a:buClr>
              <a:buSzPts val="3200"/>
              <a:buFont typeface="Arial"/>
              <a:buChar char="•"/>
              <a:defRPr/>
            </a:lvl1pPr>
            <a:lvl2pPr indent="-370840" lvl="1" marL="914400" rtl="0" algn="l">
              <a:lnSpc>
                <a:spcPct val="100000"/>
              </a:lnSpc>
              <a:spcBef>
                <a:spcPts val="420"/>
              </a:spcBef>
              <a:spcAft>
                <a:spcPts val="0"/>
              </a:spcAft>
              <a:buClr>
                <a:schemeClr val="lt1"/>
              </a:buClr>
              <a:buSzPts val="2240"/>
              <a:buFont typeface="Courier New"/>
              <a:buChar char="o"/>
              <a:defRPr/>
            </a:lvl2pPr>
            <a:lvl3pPr indent="-320039" lvl="2" marL="1371600" rtl="0" algn="l">
              <a:lnSpc>
                <a:spcPct val="100000"/>
              </a:lnSpc>
              <a:spcBef>
                <a:spcPts val="360"/>
              </a:spcBef>
              <a:spcAft>
                <a:spcPts val="0"/>
              </a:spcAft>
              <a:buClr>
                <a:schemeClr val="lt1"/>
              </a:buClr>
              <a:buSzPts val="1440"/>
              <a:buChar char="•"/>
              <a:defRPr/>
            </a:lvl3pPr>
            <a:lvl4pPr indent="-342900" lvl="3" marL="1828800" rtl="0" algn="l">
              <a:lnSpc>
                <a:spcPct val="100000"/>
              </a:lnSpc>
              <a:spcBef>
                <a:spcPts val="270"/>
              </a:spcBef>
              <a:spcAft>
                <a:spcPts val="0"/>
              </a:spcAft>
              <a:buClr>
                <a:schemeClr val="dk1"/>
              </a:buClr>
              <a:buSzPts val="1800"/>
              <a:buChar char="–"/>
              <a:defRPr/>
            </a:lvl4pPr>
            <a:lvl5pPr indent="-342900" lvl="4" marL="2286000" rtl="0" algn="l">
              <a:lnSpc>
                <a:spcPct val="100000"/>
              </a:lnSpc>
              <a:spcBef>
                <a:spcPts val="270"/>
              </a:spcBef>
              <a:spcAft>
                <a:spcPts val="0"/>
              </a:spcAft>
              <a:buClr>
                <a:schemeClr val="dk1"/>
              </a:buClr>
              <a:buSzPts val="1800"/>
              <a:buChar char="»"/>
              <a:defRPr/>
            </a:lvl5pPr>
            <a:lvl6pPr indent="-342900" lvl="5" marL="2743200" rtl="0" algn="l">
              <a:lnSpc>
                <a:spcPct val="100000"/>
              </a:lnSpc>
              <a:spcBef>
                <a:spcPts val="270"/>
              </a:spcBef>
              <a:spcAft>
                <a:spcPts val="0"/>
              </a:spcAft>
              <a:buClr>
                <a:schemeClr val="dk1"/>
              </a:buClr>
              <a:buSzPts val="1800"/>
              <a:buChar char="•"/>
              <a:defRPr/>
            </a:lvl6pPr>
            <a:lvl7pPr indent="-342900" lvl="6" marL="3200400" rtl="0" algn="l">
              <a:lnSpc>
                <a:spcPct val="100000"/>
              </a:lnSpc>
              <a:spcBef>
                <a:spcPts val="270"/>
              </a:spcBef>
              <a:spcAft>
                <a:spcPts val="0"/>
              </a:spcAft>
              <a:buClr>
                <a:schemeClr val="dk1"/>
              </a:buClr>
              <a:buSzPts val="1800"/>
              <a:buChar char="•"/>
              <a:defRPr/>
            </a:lvl7pPr>
            <a:lvl8pPr indent="-342900" lvl="7" marL="3657600" rtl="0" algn="l">
              <a:lnSpc>
                <a:spcPct val="100000"/>
              </a:lnSpc>
              <a:spcBef>
                <a:spcPts val="270"/>
              </a:spcBef>
              <a:spcAft>
                <a:spcPts val="0"/>
              </a:spcAft>
              <a:buClr>
                <a:schemeClr val="dk1"/>
              </a:buClr>
              <a:buSzPts val="1800"/>
              <a:buChar char="•"/>
              <a:defRPr/>
            </a:lvl8pPr>
            <a:lvl9pPr indent="-342900" lvl="8" marL="4114800" rtl="0" algn="l">
              <a:lnSpc>
                <a:spcPct val="100000"/>
              </a:lnSpc>
              <a:spcBef>
                <a:spcPts val="270"/>
              </a:spcBef>
              <a:spcAft>
                <a:spcPts val="0"/>
              </a:spcAft>
              <a:buClr>
                <a:schemeClr val="dk1"/>
              </a:buClr>
              <a:buSzPts val="1800"/>
              <a:buChar char="•"/>
              <a:defRPr/>
            </a:lvl9pPr>
          </a:lstStyle>
          <a:p/>
        </p:txBody>
      </p:sp>
      <p:sp>
        <p:nvSpPr>
          <p:cNvPr id="89" name="Google Shape;89;p20"/>
          <p:cNvSpPr txBox="1"/>
          <p:nvPr>
            <p:ph idx="2" type="body"/>
          </p:nvPr>
        </p:nvSpPr>
        <p:spPr>
          <a:xfrm>
            <a:off x="4648200" y="1200151"/>
            <a:ext cx="4038600" cy="33945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270"/>
              </a:spcBef>
              <a:spcAft>
                <a:spcPts val="0"/>
              </a:spcAft>
              <a:buClr>
                <a:schemeClr val="dk1"/>
              </a:buClr>
              <a:buSzPts val="1800"/>
              <a:buChar char="•"/>
              <a:defRPr/>
            </a:lvl1pPr>
            <a:lvl2pPr indent="-342900" lvl="1" marL="914400" rtl="0" algn="l">
              <a:lnSpc>
                <a:spcPct val="100000"/>
              </a:lnSpc>
              <a:spcBef>
                <a:spcPts val="270"/>
              </a:spcBef>
              <a:spcAft>
                <a:spcPts val="0"/>
              </a:spcAft>
              <a:buClr>
                <a:schemeClr val="dk1"/>
              </a:buClr>
              <a:buSzPts val="1800"/>
              <a:buChar char="–"/>
              <a:defRPr/>
            </a:lvl2pPr>
            <a:lvl3pPr indent="-342900" lvl="2" marL="1371600" rtl="0" algn="l">
              <a:lnSpc>
                <a:spcPct val="100000"/>
              </a:lnSpc>
              <a:spcBef>
                <a:spcPts val="270"/>
              </a:spcBef>
              <a:spcAft>
                <a:spcPts val="0"/>
              </a:spcAft>
              <a:buClr>
                <a:schemeClr val="dk1"/>
              </a:buClr>
              <a:buSzPts val="1800"/>
              <a:buChar char="•"/>
              <a:defRPr/>
            </a:lvl3pPr>
            <a:lvl4pPr indent="-342900" lvl="3" marL="1828800" rtl="0" algn="l">
              <a:lnSpc>
                <a:spcPct val="100000"/>
              </a:lnSpc>
              <a:spcBef>
                <a:spcPts val="270"/>
              </a:spcBef>
              <a:spcAft>
                <a:spcPts val="0"/>
              </a:spcAft>
              <a:buClr>
                <a:schemeClr val="dk1"/>
              </a:buClr>
              <a:buSzPts val="1800"/>
              <a:buChar char="–"/>
              <a:defRPr/>
            </a:lvl4pPr>
            <a:lvl5pPr indent="-342900" lvl="4" marL="2286000" rtl="0" algn="l">
              <a:lnSpc>
                <a:spcPct val="100000"/>
              </a:lnSpc>
              <a:spcBef>
                <a:spcPts val="270"/>
              </a:spcBef>
              <a:spcAft>
                <a:spcPts val="0"/>
              </a:spcAft>
              <a:buClr>
                <a:schemeClr val="dk1"/>
              </a:buClr>
              <a:buSzPts val="1800"/>
              <a:buChar char="»"/>
              <a:defRPr/>
            </a:lvl5pPr>
            <a:lvl6pPr indent="-342900" lvl="5" marL="2743200" rtl="0" algn="l">
              <a:lnSpc>
                <a:spcPct val="100000"/>
              </a:lnSpc>
              <a:spcBef>
                <a:spcPts val="270"/>
              </a:spcBef>
              <a:spcAft>
                <a:spcPts val="0"/>
              </a:spcAft>
              <a:buClr>
                <a:schemeClr val="dk1"/>
              </a:buClr>
              <a:buSzPts val="1800"/>
              <a:buChar char="•"/>
              <a:defRPr/>
            </a:lvl6pPr>
            <a:lvl7pPr indent="-342900" lvl="6" marL="3200400" rtl="0" algn="l">
              <a:lnSpc>
                <a:spcPct val="100000"/>
              </a:lnSpc>
              <a:spcBef>
                <a:spcPts val="270"/>
              </a:spcBef>
              <a:spcAft>
                <a:spcPts val="0"/>
              </a:spcAft>
              <a:buClr>
                <a:schemeClr val="dk1"/>
              </a:buClr>
              <a:buSzPts val="1800"/>
              <a:buChar char="•"/>
              <a:defRPr/>
            </a:lvl7pPr>
            <a:lvl8pPr indent="-342900" lvl="7" marL="3657600" rtl="0" algn="l">
              <a:lnSpc>
                <a:spcPct val="100000"/>
              </a:lnSpc>
              <a:spcBef>
                <a:spcPts val="270"/>
              </a:spcBef>
              <a:spcAft>
                <a:spcPts val="0"/>
              </a:spcAft>
              <a:buClr>
                <a:schemeClr val="dk1"/>
              </a:buClr>
              <a:buSzPts val="1800"/>
              <a:buChar char="•"/>
              <a:defRPr/>
            </a:lvl8pPr>
            <a:lvl9pPr indent="-342900" lvl="8" marL="4114800" rtl="0" algn="l">
              <a:lnSpc>
                <a:spcPct val="100000"/>
              </a:lnSpc>
              <a:spcBef>
                <a:spcPts val="270"/>
              </a:spcBef>
              <a:spcAft>
                <a:spcPts val="0"/>
              </a:spcAft>
              <a:buClr>
                <a:schemeClr val="dk1"/>
              </a:buClr>
              <a:buSzPts val="1800"/>
              <a:buChar char="•"/>
              <a:defRPr/>
            </a:lvl9pPr>
          </a:lstStyle>
          <a:p/>
        </p:txBody>
      </p:sp>
      <p:sp>
        <p:nvSpPr>
          <p:cNvPr id="90" name="Google Shape;90;p20"/>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1" name="Google Shape;91;p20"/>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Google Shape;92;p20"/>
          <p:cNvSpPr txBox="1"/>
          <p:nvPr>
            <p:ph idx="12" type="sldNum"/>
          </p:nvPr>
        </p:nvSpPr>
        <p:spPr>
          <a:xfrm>
            <a:off x="6553200" y="4683919"/>
            <a:ext cx="2133600" cy="3573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6">
    <p:spTree>
      <p:nvGrpSpPr>
        <p:cNvPr id="93" name="Shape 93"/>
        <p:cNvGrpSpPr/>
        <p:nvPr/>
      </p:nvGrpSpPr>
      <p:grpSpPr>
        <a:xfrm>
          <a:off x="0" y="0"/>
          <a:ext cx="0" cy="0"/>
          <a:chOff x="0" y="0"/>
          <a:chExt cx="0" cy="0"/>
        </a:xfrm>
      </p:grpSpPr>
      <p:sp>
        <p:nvSpPr>
          <p:cNvPr id="94" name="Google Shape;94;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1"/>
          <p:cNvSpPr txBox="1"/>
          <p:nvPr>
            <p:ph type="title"/>
          </p:nvPr>
        </p:nvSpPr>
        <p:spPr>
          <a:xfrm>
            <a:off x="540000" y="2060838"/>
            <a:ext cx="3628800" cy="5277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2800"/>
              <a:buNone/>
              <a:defRPr sz="45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6" name="Google Shape;96;p21"/>
          <p:cNvSpPr txBox="1"/>
          <p:nvPr>
            <p:ph idx="1" type="subTitle"/>
          </p:nvPr>
        </p:nvSpPr>
        <p:spPr>
          <a:xfrm>
            <a:off x="540000" y="2594422"/>
            <a:ext cx="3628800" cy="1407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 name="Google Shape;97;p21"/>
          <p:cNvSpPr txBox="1"/>
          <p:nvPr>
            <p:ph idx="2" type="title"/>
          </p:nvPr>
        </p:nvSpPr>
        <p:spPr>
          <a:xfrm>
            <a:off x="4975200" y="2060838"/>
            <a:ext cx="3628800" cy="527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2800"/>
              <a:buNone/>
              <a:defRPr sz="4500">
                <a:solidFill>
                  <a:schemeClr val="lt1"/>
                </a:solidFill>
              </a:defRPr>
            </a:lvl1pPr>
            <a:lvl2pPr lvl="1" rtl="0" algn="ctr">
              <a:spcBef>
                <a:spcPts val="0"/>
              </a:spcBef>
              <a:spcAft>
                <a:spcPts val="0"/>
              </a:spcAft>
              <a:buClr>
                <a:schemeClr val="lt1"/>
              </a:buClr>
              <a:buSzPts val="2400"/>
              <a:buNone/>
              <a:defRPr sz="2400">
                <a:solidFill>
                  <a:schemeClr val="lt1"/>
                </a:solidFill>
              </a:defRPr>
            </a:lvl2pPr>
            <a:lvl3pPr lvl="2" rtl="0" algn="ctr">
              <a:spcBef>
                <a:spcPts val="0"/>
              </a:spcBef>
              <a:spcAft>
                <a:spcPts val="0"/>
              </a:spcAft>
              <a:buClr>
                <a:schemeClr val="lt1"/>
              </a:buClr>
              <a:buSzPts val="2400"/>
              <a:buNone/>
              <a:defRPr sz="2400">
                <a:solidFill>
                  <a:schemeClr val="lt1"/>
                </a:solidFill>
              </a:defRPr>
            </a:lvl3pPr>
            <a:lvl4pPr lvl="3" rtl="0" algn="ctr">
              <a:spcBef>
                <a:spcPts val="0"/>
              </a:spcBef>
              <a:spcAft>
                <a:spcPts val="0"/>
              </a:spcAft>
              <a:buClr>
                <a:schemeClr val="lt1"/>
              </a:buClr>
              <a:buSzPts val="2400"/>
              <a:buNone/>
              <a:defRPr sz="2400">
                <a:solidFill>
                  <a:schemeClr val="lt1"/>
                </a:solidFill>
              </a:defRPr>
            </a:lvl4pPr>
            <a:lvl5pPr lvl="4" rtl="0" algn="ctr">
              <a:spcBef>
                <a:spcPts val="0"/>
              </a:spcBef>
              <a:spcAft>
                <a:spcPts val="0"/>
              </a:spcAft>
              <a:buClr>
                <a:schemeClr val="lt1"/>
              </a:buClr>
              <a:buSzPts val="2400"/>
              <a:buNone/>
              <a:defRPr sz="2400">
                <a:solidFill>
                  <a:schemeClr val="lt1"/>
                </a:solidFill>
              </a:defRPr>
            </a:lvl5pPr>
            <a:lvl6pPr lvl="5" rtl="0" algn="ctr">
              <a:spcBef>
                <a:spcPts val="0"/>
              </a:spcBef>
              <a:spcAft>
                <a:spcPts val="0"/>
              </a:spcAft>
              <a:buClr>
                <a:schemeClr val="lt1"/>
              </a:buClr>
              <a:buSzPts val="2400"/>
              <a:buNone/>
              <a:defRPr sz="2400">
                <a:solidFill>
                  <a:schemeClr val="lt1"/>
                </a:solidFill>
              </a:defRPr>
            </a:lvl6pPr>
            <a:lvl7pPr lvl="6" rtl="0" algn="ctr">
              <a:spcBef>
                <a:spcPts val="0"/>
              </a:spcBef>
              <a:spcAft>
                <a:spcPts val="0"/>
              </a:spcAft>
              <a:buClr>
                <a:schemeClr val="lt1"/>
              </a:buClr>
              <a:buSzPts val="2400"/>
              <a:buNone/>
              <a:defRPr sz="2400">
                <a:solidFill>
                  <a:schemeClr val="lt1"/>
                </a:solidFill>
              </a:defRPr>
            </a:lvl7pPr>
            <a:lvl8pPr lvl="7" rtl="0" algn="ctr">
              <a:spcBef>
                <a:spcPts val="0"/>
              </a:spcBef>
              <a:spcAft>
                <a:spcPts val="0"/>
              </a:spcAft>
              <a:buClr>
                <a:schemeClr val="lt1"/>
              </a:buClr>
              <a:buSzPts val="2400"/>
              <a:buNone/>
              <a:defRPr sz="2400">
                <a:solidFill>
                  <a:schemeClr val="lt1"/>
                </a:solidFill>
              </a:defRPr>
            </a:lvl8pPr>
            <a:lvl9pPr lvl="8" rtl="0" algn="ctr">
              <a:spcBef>
                <a:spcPts val="0"/>
              </a:spcBef>
              <a:spcAft>
                <a:spcPts val="0"/>
              </a:spcAft>
              <a:buClr>
                <a:schemeClr val="lt1"/>
              </a:buClr>
              <a:buSzPts val="2400"/>
              <a:buNone/>
              <a:defRPr sz="2400">
                <a:solidFill>
                  <a:schemeClr val="lt1"/>
                </a:solidFill>
              </a:defRPr>
            </a:lvl9pPr>
          </a:lstStyle>
          <a:p/>
        </p:txBody>
      </p:sp>
      <p:sp>
        <p:nvSpPr>
          <p:cNvPr id="98" name="Google Shape;98;p21"/>
          <p:cNvSpPr txBox="1"/>
          <p:nvPr>
            <p:ph idx="3" type="subTitle"/>
          </p:nvPr>
        </p:nvSpPr>
        <p:spPr>
          <a:xfrm>
            <a:off x="4975200" y="2594422"/>
            <a:ext cx="3628800" cy="1407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800"/>
              <a:buNone/>
              <a:defRPr sz="16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2">
    <p:spTree>
      <p:nvGrpSpPr>
        <p:cNvPr id="99" name="Shape 99"/>
        <p:cNvGrpSpPr/>
        <p:nvPr/>
      </p:nvGrpSpPr>
      <p:grpSpPr>
        <a:xfrm>
          <a:off x="0" y="0"/>
          <a:ext cx="0" cy="0"/>
          <a:chOff x="0" y="0"/>
          <a:chExt cx="0" cy="0"/>
        </a:xfrm>
      </p:grpSpPr>
      <p:sp>
        <p:nvSpPr>
          <p:cNvPr id="100" name="Google Shape;100;p22"/>
          <p:cNvSpPr txBox="1"/>
          <p:nvPr>
            <p:ph type="title"/>
          </p:nvPr>
        </p:nvSpPr>
        <p:spPr>
          <a:xfrm>
            <a:off x="4254400" y="2500875"/>
            <a:ext cx="4351200" cy="527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sz="4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1" name="Google Shape;101;p22"/>
          <p:cNvSpPr txBox="1"/>
          <p:nvPr>
            <p:ph idx="1" type="subTitle"/>
          </p:nvPr>
        </p:nvSpPr>
        <p:spPr>
          <a:xfrm>
            <a:off x="4252800" y="3028600"/>
            <a:ext cx="2774100" cy="655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 name="Google Shape;102;p22"/>
          <p:cNvSpPr txBox="1"/>
          <p:nvPr>
            <p:ph hasCustomPrompt="1" idx="2" type="title"/>
          </p:nvPr>
        </p:nvSpPr>
        <p:spPr>
          <a:xfrm>
            <a:off x="4252800" y="1849388"/>
            <a:ext cx="791400" cy="483000"/>
          </a:xfrm>
          <a:prstGeom prst="rect">
            <a:avLst/>
          </a:prstGeom>
        </p:spPr>
        <p:txBody>
          <a:bodyPr anchorCtr="0" anchor="ctr" bIns="91425" lIns="91425" spcFirstLastPara="1" rIns="91425" wrap="square" tIns="91425">
            <a:normAutofit/>
          </a:bodyPr>
          <a:lstStyle>
            <a:lvl1pPr lvl="0" rtl="0">
              <a:spcBef>
                <a:spcPts val="0"/>
              </a:spcBef>
              <a:spcAft>
                <a:spcPts val="0"/>
              </a:spcAft>
              <a:buSzPts val="3300"/>
              <a:buNone/>
              <a:defRPr sz="4500">
                <a:solidFill>
                  <a:schemeClr val="dk2"/>
                </a:solidFill>
              </a:defRPr>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a:r>
              <a:t>xx%</a:t>
            </a:r>
          </a:p>
        </p:txBody>
      </p:sp>
      <p:sp>
        <p:nvSpPr>
          <p:cNvPr id="103" name="Google Shape;103;p22"/>
          <p:cNvSpPr/>
          <p:nvPr/>
        </p:nvSpPr>
        <p:spPr>
          <a:xfrm>
            <a:off x="8915400" y="-54100"/>
            <a:ext cx="228600" cy="5226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2">
    <p:spTree>
      <p:nvGrpSpPr>
        <p:cNvPr id="104" name="Shape 104"/>
        <p:cNvGrpSpPr/>
        <p:nvPr/>
      </p:nvGrpSpPr>
      <p:grpSpPr>
        <a:xfrm>
          <a:off x="0" y="0"/>
          <a:ext cx="0" cy="0"/>
          <a:chOff x="0" y="0"/>
          <a:chExt cx="0" cy="0"/>
        </a:xfrm>
      </p:grpSpPr>
      <p:sp>
        <p:nvSpPr>
          <p:cNvPr id="105" name="Google Shape;105;p23"/>
          <p:cNvSpPr txBox="1"/>
          <p:nvPr>
            <p:ph type="title"/>
          </p:nvPr>
        </p:nvSpPr>
        <p:spPr>
          <a:xfrm>
            <a:off x="713225" y="526525"/>
            <a:ext cx="2665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atin typeface="Josefin Sans"/>
                <a:ea typeface="Josefin Sans"/>
                <a:cs typeface="Josefin Sans"/>
                <a:sym typeface="Josefin Sans"/>
              </a:defRPr>
            </a:lvl2pPr>
            <a:lvl3pPr lvl="2" rtl="0">
              <a:spcBef>
                <a:spcPts val="0"/>
              </a:spcBef>
              <a:spcAft>
                <a:spcPts val="0"/>
              </a:spcAft>
              <a:buSzPts val="2800"/>
              <a:buNone/>
              <a:defRPr>
                <a:latin typeface="Josefin Sans"/>
                <a:ea typeface="Josefin Sans"/>
                <a:cs typeface="Josefin Sans"/>
                <a:sym typeface="Josefin Sans"/>
              </a:defRPr>
            </a:lvl3pPr>
            <a:lvl4pPr lvl="3" rtl="0">
              <a:spcBef>
                <a:spcPts val="0"/>
              </a:spcBef>
              <a:spcAft>
                <a:spcPts val="0"/>
              </a:spcAft>
              <a:buSzPts val="2800"/>
              <a:buNone/>
              <a:defRPr>
                <a:latin typeface="Josefin Sans"/>
                <a:ea typeface="Josefin Sans"/>
                <a:cs typeface="Josefin Sans"/>
                <a:sym typeface="Josefin Sans"/>
              </a:defRPr>
            </a:lvl4pPr>
            <a:lvl5pPr lvl="4" rtl="0">
              <a:spcBef>
                <a:spcPts val="0"/>
              </a:spcBef>
              <a:spcAft>
                <a:spcPts val="0"/>
              </a:spcAft>
              <a:buSzPts val="2800"/>
              <a:buNone/>
              <a:defRPr>
                <a:latin typeface="Josefin Sans"/>
                <a:ea typeface="Josefin Sans"/>
                <a:cs typeface="Josefin Sans"/>
                <a:sym typeface="Josefin Sans"/>
              </a:defRPr>
            </a:lvl5pPr>
            <a:lvl6pPr lvl="5" rtl="0">
              <a:spcBef>
                <a:spcPts val="0"/>
              </a:spcBef>
              <a:spcAft>
                <a:spcPts val="0"/>
              </a:spcAft>
              <a:buSzPts val="2800"/>
              <a:buNone/>
              <a:defRPr>
                <a:latin typeface="Josefin Sans"/>
                <a:ea typeface="Josefin Sans"/>
                <a:cs typeface="Josefin Sans"/>
                <a:sym typeface="Josefin Sans"/>
              </a:defRPr>
            </a:lvl6pPr>
            <a:lvl7pPr lvl="6" rtl="0">
              <a:spcBef>
                <a:spcPts val="0"/>
              </a:spcBef>
              <a:spcAft>
                <a:spcPts val="0"/>
              </a:spcAft>
              <a:buSzPts val="2800"/>
              <a:buNone/>
              <a:defRPr>
                <a:latin typeface="Josefin Sans"/>
                <a:ea typeface="Josefin Sans"/>
                <a:cs typeface="Josefin Sans"/>
                <a:sym typeface="Josefin Sans"/>
              </a:defRPr>
            </a:lvl7pPr>
            <a:lvl8pPr lvl="7" rtl="0">
              <a:spcBef>
                <a:spcPts val="0"/>
              </a:spcBef>
              <a:spcAft>
                <a:spcPts val="0"/>
              </a:spcAft>
              <a:buSzPts val="2800"/>
              <a:buNone/>
              <a:defRPr>
                <a:latin typeface="Josefin Sans"/>
                <a:ea typeface="Josefin Sans"/>
                <a:cs typeface="Josefin Sans"/>
                <a:sym typeface="Josefin Sans"/>
              </a:defRPr>
            </a:lvl8pPr>
            <a:lvl9pPr lvl="8" rtl="0">
              <a:spcBef>
                <a:spcPts val="0"/>
              </a:spcBef>
              <a:spcAft>
                <a:spcPts val="0"/>
              </a:spcAft>
              <a:buSzPts val="2800"/>
              <a:buNone/>
              <a:defRPr>
                <a:latin typeface="Josefin Sans"/>
                <a:ea typeface="Josefin Sans"/>
                <a:cs typeface="Josefin Sans"/>
                <a:sym typeface="Josefin Sans"/>
              </a:defRPr>
            </a:lvl9pPr>
          </a:lstStyle>
          <a:p/>
        </p:txBody>
      </p:sp>
      <p:sp>
        <p:nvSpPr>
          <p:cNvPr id="106" name="Google Shape;106;p23"/>
          <p:cNvSpPr txBox="1"/>
          <p:nvPr>
            <p:ph idx="1" type="subTitle"/>
          </p:nvPr>
        </p:nvSpPr>
        <p:spPr>
          <a:xfrm>
            <a:off x="864475" y="1934063"/>
            <a:ext cx="1993200" cy="410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2100"/>
              <a:buFont typeface="Bebas Neue"/>
              <a:buNone/>
              <a:defRPr sz="2100">
                <a:solidFill>
                  <a:schemeClr val="dk1"/>
                </a:solidFill>
                <a:latin typeface="Bebas Neue"/>
                <a:ea typeface="Bebas Neue"/>
                <a:cs typeface="Bebas Neue"/>
                <a:sym typeface="Bebas Neu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07" name="Google Shape;107;p23"/>
          <p:cNvSpPr txBox="1"/>
          <p:nvPr>
            <p:ph idx="2" type="subTitle"/>
          </p:nvPr>
        </p:nvSpPr>
        <p:spPr>
          <a:xfrm>
            <a:off x="864513" y="2264963"/>
            <a:ext cx="1993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08" name="Google Shape;108;p23"/>
          <p:cNvSpPr txBox="1"/>
          <p:nvPr>
            <p:ph idx="3" type="subTitle"/>
          </p:nvPr>
        </p:nvSpPr>
        <p:spPr>
          <a:xfrm>
            <a:off x="3563788" y="1934063"/>
            <a:ext cx="1993200" cy="410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2100"/>
              <a:buFont typeface="Bebas Neue"/>
              <a:buNone/>
              <a:defRPr sz="2100">
                <a:solidFill>
                  <a:schemeClr val="dk1"/>
                </a:solidFill>
                <a:latin typeface="Bebas Neue"/>
                <a:ea typeface="Bebas Neue"/>
                <a:cs typeface="Bebas Neue"/>
                <a:sym typeface="Bebas Neu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09" name="Google Shape;109;p23"/>
          <p:cNvSpPr txBox="1"/>
          <p:nvPr>
            <p:ph idx="4" type="subTitle"/>
          </p:nvPr>
        </p:nvSpPr>
        <p:spPr>
          <a:xfrm>
            <a:off x="3563750" y="2264963"/>
            <a:ext cx="1993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0" name="Google Shape;110;p23"/>
          <p:cNvSpPr txBox="1"/>
          <p:nvPr>
            <p:ph idx="5" type="subTitle"/>
          </p:nvPr>
        </p:nvSpPr>
        <p:spPr>
          <a:xfrm>
            <a:off x="6286325" y="1934063"/>
            <a:ext cx="1993200" cy="410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2100"/>
              <a:buFont typeface="Bebas Neue"/>
              <a:buNone/>
              <a:defRPr sz="2100">
                <a:solidFill>
                  <a:schemeClr val="dk1"/>
                </a:solidFill>
                <a:latin typeface="Bebas Neue"/>
                <a:ea typeface="Bebas Neue"/>
                <a:cs typeface="Bebas Neue"/>
                <a:sym typeface="Bebas Neu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1" name="Google Shape;111;p23"/>
          <p:cNvSpPr txBox="1"/>
          <p:nvPr>
            <p:ph idx="6" type="subTitle"/>
          </p:nvPr>
        </p:nvSpPr>
        <p:spPr>
          <a:xfrm>
            <a:off x="6286288" y="2264963"/>
            <a:ext cx="1993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2" name="Google Shape;112;p23"/>
          <p:cNvSpPr txBox="1"/>
          <p:nvPr>
            <p:ph idx="7" type="subTitle"/>
          </p:nvPr>
        </p:nvSpPr>
        <p:spPr>
          <a:xfrm>
            <a:off x="864475" y="3593450"/>
            <a:ext cx="1993200" cy="410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2100"/>
              <a:buFont typeface="Bebas Neue"/>
              <a:buNone/>
              <a:defRPr sz="2100">
                <a:solidFill>
                  <a:schemeClr val="dk1"/>
                </a:solidFill>
                <a:latin typeface="Bebas Neue"/>
                <a:ea typeface="Bebas Neue"/>
                <a:cs typeface="Bebas Neue"/>
                <a:sym typeface="Bebas Neu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3" name="Google Shape;113;p23"/>
          <p:cNvSpPr txBox="1"/>
          <p:nvPr>
            <p:ph idx="8" type="subTitle"/>
          </p:nvPr>
        </p:nvSpPr>
        <p:spPr>
          <a:xfrm>
            <a:off x="864513" y="3924350"/>
            <a:ext cx="1993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4" name="Google Shape;114;p23"/>
          <p:cNvSpPr txBox="1"/>
          <p:nvPr>
            <p:ph idx="9" type="subTitle"/>
          </p:nvPr>
        </p:nvSpPr>
        <p:spPr>
          <a:xfrm>
            <a:off x="3563788" y="3593450"/>
            <a:ext cx="1993200" cy="410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2100"/>
              <a:buFont typeface="Bebas Neue"/>
              <a:buNone/>
              <a:defRPr sz="2100">
                <a:solidFill>
                  <a:schemeClr val="dk1"/>
                </a:solidFill>
                <a:latin typeface="Bebas Neue"/>
                <a:ea typeface="Bebas Neue"/>
                <a:cs typeface="Bebas Neue"/>
                <a:sym typeface="Bebas Neu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5" name="Google Shape;115;p23"/>
          <p:cNvSpPr txBox="1"/>
          <p:nvPr>
            <p:ph idx="13" type="subTitle"/>
          </p:nvPr>
        </p:nvSpPr>
        <p:spPr>
          <a:xfrm>
            <a:off x="3563750" y="3924350"/>
            <a:ext cx="1993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6" name="Google Shape;116;p23"/>
          <p:cNvSpPr txBox="1"/>
          <p:nvPr>
            <p:ph idx="14" type="subTitle"/>
          </p:nvPr>
        </p:nvSpPr>
        <p:spPr>
          <a:xfrm>
            <a:off x="6286325" y="3593450"/>
            <a:ext cx="1993200" cy="4107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2100"/>
              <a:buFont typeface="Bebas Neue"/>
              <a:buNone/>
              <a:defRPr sz="2100">
                <a:solidFill>
                  <a:schemeClr val="dk1"/>
                </a:solidFill>
                <a:latin typeface="Bebas Neue"/>
                <a:ea typeface="Bebas Neue"/>
                <a:cs typeface="Bebas Neue"/>
                <a:sym typeface="Bebas Neu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17" name="Google Shape;117;p23"/>
          <p:cNvSpPr txBox="1"/>
          <p:nvPr>
            <p:ph idx="15" type="subTitle"/>
          </p:nvPr>
        </p:nvSpPr>
        <p:spPr>
          <a:xfrm>
            <a:off x="6286288" y="3924350"/>
            <a:ext cx="1993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400"/>
              <a:buNone/>
              <a:defRPr sz="14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HEADER_3">
    <p:spTree>
      <p:nvGrpSpPr>
        <p:cNvPr id="118" name="Shape 118"/>
        <p:cNvGrpSpPr/>
        <p:nvPr/>
      </p:nvGrpSpPr>
      <p:grpSpPr>
        <a:xfrm>
          <a:off x="0" y="0"/>
          <a:ext cx="0" cy="0"/>
          <a:chOff x="0" y="0"/>
          <a:chExt cx="0" cy="0"/>
        </a:xfrm>
      </p:grpSpPr>
      <p:sp>
        <p:nvSpPr>
          <p:cNvPr id="119" name="Google Shape;119;p24"/>
          <p:cNvSpPr txBox="1"/>
          <p:nvPr>
            <p:ph type="title"/>
          </p:nvPr>
        </p:nvSpPr>
        <p:spPr>
          <a:xfrm>
            <a:off x="4254400" y="2500875"/>
            <a:ext cx="4351200" cy="527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500"/>
              <a:buNone/>
              <a:defRPr sz="45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20" name="Google Shape;120;p24"/>
          <p:cNvSpPr txBox="1"/>
          <p:nvPr>
            <p:ph idx="1" type="subTitle"/>
          </p:nvPr>
        </p:nvSpPr>
        <p:spPr>
          <a:xfrm>
            <a:off x="4252800" y="3028600"/>
            <a:ext cx="2774100" cy="655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1800"/>
              <a:buNone/>
              <a:defRPr sz="16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1" name="Google Shape;121;p24"/>
          <p:cNvSpPr txBox="1"/>
          <p:nvPr>
            <p:ph idx="2" type="title"/>
          </p:nvPr>
        </p:nvSpPr>
        <p:spPr>
          <a:xfrm>
            <a:off x="4252800" y="1849388"/>
            <a:ext cx="791400" cy="4830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3300"/>
              <a:buNone/>
              <a:defRPr sz="4500">
                <a:solidFill>
                  <a:schemeClr val="dk2"/>
                </a:solidFill>
              </a:defRPr>
            </a:lvl1pPr>
            <a:lvl2pPr lvl="1" rtl="0" algn="ctr">
              <a:lnSpc>
                <a:spcPct val="100000"/>
              </a:lnSpc>
              <a:spcBef>
                <a:spcPts val="0"/>
              </a:spcBef>
              <a:spcAft>
                <a:spcPts val="0"/>
              </a:spcAft>
              <a:buSzPts val="3300"/>
              <a:buNone/>
              <a:defRPr sz="3300"/>
            </a:lvl2pPr>
            <a:lvl3pPr lvl="2" rtl="0" algn="ctr">
              <a:lnSpc>
                <a:spcPct val="100000"/>
              </a:lnSpc>
              <a:spcBef>
                <a:spcPts val="0"/>
              </a:spcBef>
              <a:spcAft>
                <a:spcPts val="0"/>
              </a:spcAft>
              <a:buSzPts val="3300"/>
              <a:buNone/>
              <a:defRPr sz="3300"/>
            </a:lvl3pPr>
            <a:lvl4pPr lvl="3" rtl="0" algn="ctr">
              <a:lnSpc>
                <a:spcPct val="100000"/>
              </a:lnSpc>
              <a:spcBef>
                <a:spcPts val="0"/>
              </a:spcBef>
              <a:spcAft>
                <a:spcPts val="0"/>
              </a:spcAft>
              <a:buSzPts val="3300"/>
              <a:buNone/>
              <a:defRPr sz="3300"/>
            </a:lvl4pPr>
            <a:lvl5pPr lvl="4" rtl="0" algn="ctr">
              <a:lnSpc>
                <a:spcPct val="100000"/>
              </a:lnSpc>
              <a:spcBef>
                <a:spcPts val="0"/>
              </a:spcBef>
              <a:spcAft>
                <a:spcPts val="0"/>
              </a:spcAft>
              <a:buSzPts val="3300"/>
              <a:buNone/>
              <a:defRPr sz="3300"/>
            </a:lvl5pPr>
            <a:lvl6pPr lvl="5" rtl="0" algn="ctr">
              <a:lnSpc>
                <a:spcPct val="100000"/>
              </a:lnSpc>
              <a:spcBef>
                <a:spcPts val="0"/>
              </a:spcBef>
              <a:spcAft>
                <a:spcPts val="0"/>
              </a:spcAft>
              <a:buSzPts val="3300"/>
              <a:buNone/>
              <a:defRPr sz="3300"/>
            </a:lvl6pPr>
            <a:lvl7pPr lvl="6" rtl="0" algn="ctr">
              <a:lnSpc>
                <a:spcPct val="100000"/>
              </a:lnSpc>
              <a:spcBef>
                <a:spcPts val="0"/>
              </a:spcBef>
              <a:spcAft>
                <a:spcPts val="0"/>
              </a:spcAft>
              <a:buSzPts val="3300"/>
              <a:buNone/>
              <a:defRPr sz="3300"/>
            </a:lvl7pPr>
            <a:lvl8pPr lvl="7" rtl="0" algn="ctr">
              <a:lnSpc>
                <a:spcPct val="100000"/>
              </a:lnSpc>
              <a:spcBef>
                <a:spcPts val="0"/>
              </a:spcBef>
              <a:spcAft>
                <a:spcPts val="0"/>
              </a:spcAft>
              <a:buSzPts val="3300"/>
              <a:buNone/>
              <a:defRPr sz="3300"/>
            </a:lvl8pPr>
            <a:lvl9pPr lvl="8" rtl="0" algn="ctr">
              <a:lnSpc>
                <a:spcPct val="100000"/>
              </a:lnSpc>
              <a:spcBef>
                <a:spcPts val="0"/>
              </a:spcBef>
              <a:spcAft>
                <a:spcPts val="0"/>
              </a:spcAft>
              <a:buSzPts val="3300"/>
              <a:buNone/>
              <a:defRPr sz="3300"/>
            </a:lvl9pPr>
          </a:lstStyle>
          <a:p/>
        </p:txBody>
      </p:sp>
      <p:sp>
        <p:nvSpPr>
          <p:cNvPr id="122" name="Google Shape;122;p24"/>
          <p:cNvSpPr/>
          <p:nvPr/>
        </p:nvSpPr>
        <p:spPr>
          <a:xfrm>
            <a:off x="8915400" y="-54100"/>
            <a:ext cx="228600" cy="5226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27" name="Shape 127"/>
        <p:cNvGrpSpPr/>
        <p:nvPr/>
      </p:nvGrpSpPr>
      <p:grpSpPr>
        <a:xfrm>
          <a:off x="0" y="0"/>
          <a:ext cx="0" cy="0"/>
          <a:chOff x="0" y="0"/>
          <a:chExt cx="0" cy="0"/>
        </a:xfrm>
      </p:grpSpPr>
      <p:grpSp>
        <p:nvGrpSpPr>
          <p:cNvPr id="128" name="Google Shape;128;p26"/>
          <p:cNvGrpSpPr/>
          <p:nvPr/>
        </p:nvGrpSpPr>
        <p:grpSpPr>
          <a:xfrm>
            <a:off x="4350279" y="2855377"/>
            <a:ext cx="443589" cy="105632"/>
            <a:chOff x="4137525" y="2915950"/>
            <a:chExt cx="869100" cy="207000"/>
          </a:xfrm>
        </p:grpSpPr>
        <p:sp>
          <p:nvSpPr>
            <p:cNvPr id="129" name="Google Shape;129;p26"/>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6"/>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6"/>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26"/>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0085CA"/>
              </a:buClr>
              <a:buSzPts val="4800"/>
              <a:buNone/>
              <a:defRPr sz="4800">
                <a:solidFill>
                  <a:srgbClr val="0085CA"/>
                </a:solidFill>
              </a:defRPr>
            </a:lvl1pPr>
            <a:lvl2pPr lvl="1" rtl="0" algn="ctr">
              <a:spcBef>
                <a:spcPts val="0"/>
              </a:spcBef>
              <a:spcAft>
                <a:spcPts val="0"/>
              </a:spcAft>
              <a:buClr>
                <a:srgbClr val="0085CA"/>
              </a:buClr>
              <a:buSzPts val="4800"/>
              <a:buNone/>
              <a:defRPr sz="4800">
                <a:solidFill>
                  <a:srgbClr val="0085CA"/>
                </a:solidFill>
              </a:defRPr>
            </a:lvl2pPr>
            <a:lvl3pPr lvl="2" rtl="0" algn="ctr">
              <a:spcBef>
                <a:spcPts val="0"/>
              </a:spcBef>
              <a:spcAft>
                <a:spcPts val="0"/>
              </a:spcAft>
              <a:buClr>
                <a:srgbClr val="0085CA"/>
              </a:buClr>
              <a:buSzPts val="4800"/>
              <a:buNone/>
              <a:defRPr sz="4800">
                <a:solidFill>
                  <a:srgbClr val="0085CA"/>
                </a:solidFill>
              </a:defRPr>
            </a:lvl3pPr>
            <a:lvl4pPr lvl="3" rtl="0" algn="ctr">
              <a:spcBef>
                <a:spcPts val="0"/>
              </a:spcBef>
              <a:spcAft>
                <a:spcPts val="0"/>
              </a:spcAft>
              <a:buClr>
                <a:srgbClr val="0085CA"/>
              </a:buClr>
              <a:buSzPts val="4800"/>
              <a:buNone/>
              <a:defRPr sz="4800">
                <a:solidFill>
                  <a:srgbClr val="0085CA"/>
                </a:solidFill>
              </a:defRPr>
            </a:lvl4pPr>
            <a:lvl5pPr lvl="4" rtl="0" algn="ctr">
              <a:spcBef>
                <a:spcPts val="0"/>
              </a:spcBef>
              <a:spcAft>
                <a:spcPts val="0"/>
              </a:spcAft>
              <a:buClr>
                <a:srgbClr val="0085CA"/>
              </a:buClr>
              <a:buSzPts val="4800"/>
              <a:buNone/>
              <a:defRPr sz="4800">
                <a:solidFill>
                  <a:srgbClr val="0085CA"/>
                </a:solidFill>
              </a:defRPr>
            </a:lvl5pPr>
            <a:lvl6pPr lvl="5" rtl="0" algn="ctr">
              <a:spcBef>
                <a:spcPts val="0"/>
              </a:spcBef>
              <a:spcAft>
                <a:spcPts val="0"/>
              </a:spcAft>
              <a:buClr>
                <a:srgbClr val="0085CA"/>
              </a:buClr>
              <a:buSzPts val="4800"/>
              <a:buNone/>
              <a:defRPr sz="4800">
                <a:solidFill>
                  <a:srgbClr val="0085CA"/>
                </a:solidFill>
              </a:defRPr>
            </a:lvl6pPr>
            <a:lvl7pPr lvl="6" rtl="0" algn="ctr">
              <a:spcBef>
                <a:spcPts val="0"/>
              </a:spcBef>
              <a:spcAft>
                <a:spcPts val="0"/>
              </a:spcAft>
              <a:buClr>
                <a:srgbClr val="0085CA"/>
              </a:buClr>
              <a:buSzPts val="4800"/>
              <a:buNone/>
              <a:defRPr sz="4800">
                <a:solidFill>
                  <a:srgbClr val="0085CA"/>
                </a:solidFill>
              </a:defRPr>
            </a:lvl7pPr>
            <a:lvl8pPr lvl="7" rtl="0" algn="ctr">
              <a:spcBef>
                <a:spcPts val="0"/>
              </a:spcBef>
              <a:spcAft>
                <a:spcPts val="0"/>
              </a:spcAft>
              <a:buClr>
                <a:srgbClr val="0085CA"/>
              </a:buClr>
              <a:buSzPts val="4800"/>
              <a:buNone/>
              <a:defRPr sz="4800">
                <a:solidFill>
                  <a:srgbClr val="0085CA"/>
                </a:solidFill>
              </a:defRPr>
            </a:lvl8pPr>
            <a:lvl9pPr lvl="8" rtl="0" algn="ctr">
              <a:spcBef>
                <a:spcPts val="0"/>
              </a:spcBef>
              <a:spcAft>
                <a:spcPts val="0"/>
              </a:spcAft>
              <a:buClr>
                <a:srgbClr val="0085CA"/>
              </a:buClr>
              <a:buSzPts val="4800"/>
              <a:buNone/>
              <a:defRPr sz="4800">
                <a:solidFill>
                  <a:srgbClr val="0085CA"/>
                </a:solidFill>
              </a:defRPr>
            </a:lvl9pPr>
          </a:lstStyle>
          <a:p/>
        </p:txBody>
      </p:sp>
      <p:sp>
        <p:nvSpPr>
          <p:cNvPr id="133" name="Google Shape;133;p26"/>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0085CA"/>
              </a:buClr>
              <a:buSzPts val="2100"/>
              <a:buNone/>
              <a:defRPr sz="2100">
                <a:solidFill>
                  <a:srgbClr val="0085CA"/>
                </a:solidFill>
              </a:defRPr>
            </a:lvl1pPr>
            <a:lvl2pPr lvl="1" rtl="0" algn="ctr">
              <a:lnSpc>
                <a:spcPct val="100000"/>
              </a:lnSpc>
              <a:spcBef>
                <a:spcPts val="0"/>
              </a:spcBef>
              <a:spcAft>
                <a:spcPts val="0"/>
              </a:spcAft>
              <a:buClr>
                <a:srgbClr val="0085CA"/>
              </a:buClr>
              <a:buSzPts val="2100"/>
              <a:buNone/>
              <a:defRPr sz="2100">
                <a:solidFill>
                  <a:srgbClr val="0085CA"/>
                </a:solidFill>
              </a:defRPr>
            </a:lvl2pPr>
            <a:lvl3pPr lvl="2" rtl="0" algn="ctr">
              <a:lnSpc>
                <a:spcPct val="100000"/>
              </a:lnSpc>
              <a:spcBef>
                <a:spcPts val="0"/>
              </a:spcBef>
              <a:spcAft>
                <a:spcPts val="0"/>
              </a:spcAft>
              <a:buClr>
                <a:srgbClr val="0085CA"/>
              </a:buClr>
              <a:buSzPts val="2100"/>
              <a:buNone/>
              <a:defRPr sz="2100">
                <a:solidFill>
                  <a:srgbClr val="0085CA"/>
                </a:solidFill>
              </a:defRPr>
            </a:lvl3pPr>
            <a:lvl4pPr lvl="3" rtl="0" algn="ctr">
              <a:lnSpc>
                <a:spcPct val="100000"/>
              </a:lnSpc>
              <a:spcBef>
                <a:spcPts val="0"/>
              </a:spcBef>
              <a:spcAft>
                <a:spcPts val="0"/>
              </a:spcAft>
              <a:buClr>
                <a:srgbClr val="0085CA"/>
              </a:buClr>
              <a:buSzPts val="2100"/>
              <a:buNone/>
              <a:defRPr sz="2100">
                <a:solidFill>
                  <a:srgbClr val="0085CA"/>
                </a:solidFill>
              </a:defRPr>
            </a:lvl4pPr>
            <a:lvl5pPr lvl="4" rtl="0" algn="ctr">
              <a:lnSpc>
                <a:spcPct val="100000"/>
              </a:lnSpc>
              <a:spcBef>
                <a:spcPts val="0"/>
              </a:spcBef>
              <a:spcAft>
                <a:spcPts val="0"/>
              </a:spcAft>
              <a:buClr>
                <a:srgbClr val="0085CA"/>
              </a:buClr>
              <a:buSzPts val="2100"/>
              <a:buNone/>
              <a:defRPr sz="2100">
                <a:solidFill>
                  <a:srgbClr val="0085CA"/>
                </a:solidFill>
              </a:defRPr>
            </a:lvl5pPr>
            <a:lvl6pPr lvl="5" rtl="0" algn="ctr">
              <a:lnSpc>
                <a:spcPct val="100000"/>
              </a:lnSpc>
              <a:spcBef>
                <a:spcPts val="0"/>
              </a:spcBef>
              <a:spcAft>
                <a:spcPts val="0"/>
              </a:spcAft>
              <a:buClr>
                <a:srgbClr val="0085CA"/>
              </a:buClr>
              <a:buSzPts val="2100"/>
              <a:buNone/>
              <a:defRPr sz="2100">
                <a:solidFill>
                  <a:srgbClr val="0085CA"/>
                </a:solidFill>
              </a:defRPr>
            </a:lvl6pPr>
            <a:lvl7pPr lvl="6" rtl="0" algn="ctr">
              <a:lnSpc>
                <a:spcPct val="100000"/>
              </a:lnSpc>
              <a:spcBef>
                <a:spcPts val="0"/>
              </a:spcBef>
              <a:spcAft>
                <a:spcPts val="0"/>
              </a:spcAft>
              <a:buClr>
                <a:srgbClr val="0085CA"/>
              </a:buClr>
              <a:buSzPts val="2100"/>
              <a:buNone/>
              <a:defRPr sz="2100">
                <a:solidFill>
                  <a:srgbClr val="0085CA"/>
                </a:solidFill>
              </a:defRPr>
            </a:lvl7pPr>
            <a:lvl8pPr lvl="7" rtl="0" algn="ctr">
              <a:lnSpc>
                <a:spcPct val="100000"/>
              </a:lnSpc>
              <a:spcBef>
                <a:spcPts val="0"/>
              </a:spcBef>
              <a:spcAft>
                <a:spcPts val="0"/>
              </a:spcAft>
              <a:buClr>
                <a:srgbClr val="0085CA"/>
              </a:buClr>
              <a:buSzPts val="2100"/>
              <a:buNone/>
              <a:defRPr sz="2100">
                <a:solidFill>
                  <a:srgbClr val="0085CA"/>
                </a:solidFill>
              </a:defRPr>
            </a:lvl8pPr>
            <a:lvl9pPr lvl="8" rtl="0" algn="ctr">
              <a:lnSpc>
                <a:spcPct val="100000"/>
              </a:lnSpc>
              <a:spcBef>
                <a:spcPts val="0"/>
              </a:spcBef>
              <a:spcAft>
                <a:spcPts val="0"/>
              </a:spcAft>
              <a:buClr>
                <a:srgbClr val="0085CA"/>
              </a:buClr>
              <a:buSzPts val="2100"/>
              <a:buNone/>
              <a:defRPr sz="2100">
                <a:solidFill>
                  <a:srgbClr val="0085CA"/>
                </a:solidFill>
              </a:defRPr>
            </a:lvl9pPr>
          </a:lstStyle>
          <a:p/>
        </p:txBody>
      </p:sp>
      <p:sp>
        <p:nvSpPr>
          <p:cNvPr id="134" name="Google Shape;134;p2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35" name="Shape 135"/>
        <p:cNvGrpSpPr/>
        <p:nvPr/>
      </p:nvGrpSpPr>
      <p:grpSpPr>
        <a:xfrm>
          <a:off x="0" y="0"/>
          <a:ext cx="0" cy="0"/>
          <a:chOff x="0" y="0"/>
          <a:chExt cx="0" cy="0"/>
        </a:xfrm>
      </p:grpSpPr>
      <p:sp>
        <p:nvSpPr>
          <p:cNvPr id="136" name="Google Shape;136;p27"/>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rgbClr val="0085CA"/>
              </a:buClr>
              <a:buSzPts val="3600"/>
              <a:buNone/>
              <a:defRPr sz="3600">
                <a:solidFill>
                  <a:srgbClr val="0085CA"/>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7" name="Google Shape;137;p2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1"/>
        </a:solidFill>
      </p:bgPr>
    </p:bg>
    <p:spTree>
      <p:nvGrpSpPr>
        <p:cNvPr id="138" name="Shape 138"/>
        <p:cNvGrpSpPr/>
        <p:nvPr/>
      </p:nvGrpSpPr>
      <p:grpSpPr>
        <a:xfrm>
          <a:off x="0" y="0"/>
          <a:ext cx="0" cy="0"/>
          <a:chOff x="0" y="0"/>
          <a:chExt cx="0" cy="0"/>
        </a:xfrm>
      </p:grpSpPr>
      <p:sp>
        <p:nvSpPr>
          <p:cNvPr id="139" name="Google Shape;139;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85CA"/>
              </a:buClr>
              <a:buSzPts val="3000"/>
              <a:buNone/>
              <a:defRPr>
                <a:solidFill>
                  <a:srgbClr val="0085CA"/>
                </a:solidFill>
              </a:defRPr>
            </a:lvl1pPr>
            <a:lvl2pPr lvl="1" rtl="0">
              <a:spcBef>
                <a:spcPts val="0"/>
              </a:spcBef>
              <a:spcAft>
                <a:spcPts val="0"/>
              </a:spcAft>
              <a:buClr>
                <a:srgbClr val="0085CA"/>
              </a:buClr>
              <a:buSzPts val="3000"/>
              <a:buNone/>
              <a:defRPr>
                <a:solidFill>
                  <a:srgbClr val="0085CA"/>
                </a:solidFill>
              </a:defRPr>
            </a:lvl2pPr>
            <a:lvl3pPr lvl="2" rtl="0">
              <a:spcBef>
                <a:spcPts val="0"/>
              </a:spcBef>
              <a:spcAft>
                <a:spcPts val="0"/>
              </a:spcAft>
              <a:buClr>
                <a:srgbClr val="0085CA"/>
              </a:buClr>
              <a:buSzPts val="3000"/>
              <a:buNone/>
              <a:defRPr>
                <a:solidFill>
                  <a:srgbClr val="0085CA"/>
                </a:solidFill>
              </a:defRPr>
            </a:lvl3pPr>
            <a:lvl4pPr lvl="3" rtl="0">
              <a:spcBef>
                <a:spcPts val="0"/>
              </a:spcBef>
              <a:spcAft>
                <a:spcPts val="0"/>
              </a:spcAft>
              <a:buClr>
                <a:srgbClr val="0085CA"/>
              </a:buClr>
              <a:buSzPts val="3000"/>
              <a:buNone/>
              <a:defRPr>
                <a:solidFill>
                  <a:srgbClr val="0085CA"/>
                </a:solidFill>
              </a:defRPr>
            </a:lvl4pPr>
            <a:lvl5pPr lvl="4" rtl="0">
              <a:spcBef>
                <a:spcPts val="0"/>
              </a:spcBef>
              <a:spcAft>
                <a:spcPts val="0"/>
              </a:spcAft>
              <a:buClr>
                <a:srgbClr val="0085CA"/>
              </a:buClr>
              <a:buSzPts val="3000"/>
              <a:buNone/>
              <a:defRPr>
                <a:solidFill>
                  <a:srgbClr val="0085CA"/>
                </a:solidFill>
              </a:defRPr>
            </a:lvl5pPr>
            <a:lvl6pPr lvl="5" rtl="0">
              <a:spcBef>
                <a:spcPts val="0"/>
              </a:spcBef>
              <a:spcAft>
                <a:spcPts val="0"/>
              </a:spcAft>
              <a:buClr>
                <a:srgbClr val="0085CA"/>
              </a:buClr>
              <a:buSzPts val="3000"/>
              <a:buNone/>
              <a:defRPr>
                <a:solidFill>
                  <a:srgbClr val="0085CA"/>
                </a:solidFill>
              </a:defRPr>
            </a:lvl6pPr>
            <a:lvl7pPr lvl="6" rtl="0">
              <a:spcBef>
                <a:spcPts val="0"/>
              </a:spcBef>
              <a:spcAft>
                <a:spcPts val="0"/>
              </a:spcAft>
              <a:buClr>
                <a:srgbClr val="0085CA"/>
              </a:buClr>
              <a:buSzPts val="3000"/>
              <a:buNone/>
              <a:defRPr>
                <a:solidFill>
                  <a:srgbClr val="0085CA"/>
                </a:solidFill>
              </a:defRPr>
            </a:lvl7pPr>
            <a:lvl8pPr lvl="7" rtl="0">
              <a:spcBef>
                <a:spcPts val="0"/>
              </a:spcBef>
              <a:spcAft>
                <a:spcPts val="0"/>
              </a:spcAft>
              <a:buClr>
                <a:srgbClr val="0085CA"/>
              </a:buClr>
              <a:buSzPts val="3000"/>
              <a:buNone/>
              <a:defRPr>
                <a:solidFill>
                  <a:srgbClr val="0085CA"/>
                </a:solidFill>
              </a:defRPr>
            </a:lvl8pPr>
            <a:lvl9pPr lvl="8" rtl="0">
              <a:spcBef>
                <a:spcPts val="0"/>
              </a:spcBef>
              <a:spcAft>
                <a:spcPts val="0"/>
              </a:spcAft>
              <a:buClr>
                <a:srgbClr val="0085CA"/>
              </a:buClr>
              <a:buSzPts val="3000"/>
              <a:buNone/>
              <a:defRPr>
                <a:solidFill>
                  <a:srgbClr val="0085CA"/>
                </a:solidFill>
              </a:defRPr>
            </a:lvl9pPr>
          </a:lstStyle>
          <a:p/>
        </p:txBody>
      </p:sp>
      <p:sp>
        <p:nvSpPr>
          <p:cNvPr id="140" name="Google Shape;14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rgbClr val="0085CA"/>
              </a:buClr>
              <a:buSzPts val="1800"/>
              <a:buChar char="●"/>
              <a:defRPr>
                <a:solidFill>
                  <a:srgbClr val="0085CA"/>
                </a:solidFill>
              </a:defRPr>
            </a:lvl1pPr>
            <a:lvl2pPr indent="-317500" lvl="1" marL="914400" rtl="0">
              <a:spcBef>
                <a:spcPts val="0"/>
              </a:spcBef>
              <a:spcAft>
                <a:spcPts val="0"/>
              </a:spcAft>
              <a:buClr>
                <a:srgbClr val="0085CA"/>
              </a:buClr>
              <a:buSzPts val="1400"/>
              <a:buChar char="○"/>
              <a:defRPr>
                <a:solidFill>
                  <a:srgbClr val="0085CA"/>
                </a:solidFill>
              </a:defRPr>
            </a:lvl2pPr>
            <a:lvl3pPr indent="-317500" lvl="2" marL="1371600" rtl="0">
              <a:spcBef>
                <a:spcPts val="0"/>
              </a:spcBef>
              <a:spcAft>
                <a:spcPts val="0"/>
              </a:spcAft>
              <a:buClr>
                <a:srgbClr val="0085CA"/>
              </a:buClr>
              <a:buSzPts val="1400"/>
              <a:buChar char="■"/>
              <a:defRPr>
                <a:solidFill>
                  <a:srgbClr val="0085CA"/>
                </a:solidFill>
              </a:defRPr>
            </a:lvl3pPr>
            <a:lvl4pPr indent="-317500" lvl="3" marL="1828800" rtl="0">
              <a:spcBef>
                <a:spcPts val="0"/>
              </a:spcBef>
              <a:spcAft>
                <a:spcPts val="0"/>
              </a:spcAft>
              <a:buClr>
                <a:srgbClr val="0085CA"/>
              </a:buClr>
              <a:buSzPts val="1400"/>
              <a:buChar char="●"/>
              <a:defRPr>
                <a:solidFill>
                  <a:srgbClr val="0085CA"/>
                </a:solidFill>
              </a:defRPr>
            </a:lvl4pPr>
            <a:lvl5pPr indent="-317500" lvl="4" marL="2286000" rtl="0">
              <a:spcBef>
                <a:spcPts val="0"/>
              </a:spcBef>
              <a:spcAft>
                <a:spcPts val="0"/>
              </a:spcAft>
              <a:buClr>
                <a:srgbClr val="0085CA"/>
              </a:buClr>
              <a:buSzPts val="1400"/>
              <a:buChar char="○"/>
              <a:defRPr>
                <a:solidFill>
                  <a:srgbClr val="0085CA"/>
                </a:solidFill>
              </a:defRPr>
            </a:lvl5pPr>
            <a:lvl6pPr indent="-317500" lvl="5" marL="2743200" rtl="0">
              <a:spcBef>
                <a:spcPts val="0"/>
              </a:spcBef>
              <a:spcAft>
                <a:spcPts val="0"/>
              </a:spcAft>
              <a:buClr>
                <a:srgbClr val="0085CA"/>
              </a:buClr>
              <a:buSzPts val="1400"/>
              <a:buChar char="■"/>
              <a:defRPr>
                <a:solidFill>
                  <a:srgbClr val="0085CA"/>
                </a:solidFill>
              </a:defRPr>
            </a:lvl6pPr>
            <a:lvl7pPr indent="-317500" lvl="6" marL="3200400" rtl="0">
              <a:spcBef>
                <a:spcPts val="0"/>
              </a:spcBef>
              <a:spcAft>
                <a:spcPts val="0"/>
              </a:spcAft>
              <a:buClr>
                <a:srgbClr val="0085CA"/>
              </a:buClr>
              <a:buSzPts val="1400"/>
              <a:buChar char="●"/>
              <a:defRPr>
                <a:solidFill>
                  <a:srgbClr val="0085CA"/>
                </a:solidFill>
              </a:defRPr>
            </a:lvl7pPr>
            <a:lvl8pPr indent="-317500" lvl="7" marL="3657600" rtl="0">
              <a:spcBef>
                <a:spcPts val="0"/>
              </a:spcBef>
              <a:spcAft>
                <a:spcPts val="0"/>
              </a:spcAft>
              <a:buClr>
                <a:srgbClr val="0085CA"/>
              </a:buClr>
              <a:buSzPts val="1400"/>
              <a:buChar char="○"/>
              <a:defRPr>
                <a:solidFill>
                  <a:srgbClr val="0085CA"/>
                </a:solidFill>
              </a:defRPr>
            </a:lvl8pPr>
            <a:lvl9pPr indent="-317500" lvl="8" marL="4114800" rtl="0">
              <a:spcBef>
                <a:spcPts val="0"/>
              </a:spcBef>
              <a:spcAft>
                <a:spcPts val="0"/>
              </a:spcAft>
              <a:buClr>
                <a:srgbClr val="0085CA"/>
              </a:buClr>
              <a:buSzPts val="1400"/>
              <a:buChar char="■"/>
              <a:defRPr>
                <a:solidFill>
                  <a:srgbClr val="0085CA"/>
                </a:solidFill>
              </a:defRPr>
            </a:lvl9pPr>
          </a:lstStyle>
          <a:p/>
        </p:txBody>
      </p:sp>
      <p:sp>
        <p:nvSpPr>
          <p:cNvPr id="141" name="Google Shape;141;p2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1"/>
        </a:solidFill>
      </p:bgPr>
    </p:bg>
    <p:spTree>
      <p:nvGrpSpPr>
        <p:cNvPr id="142" name="Shape 142"/>
        <p:cNvGrpSpPr/>
        <p:nvPr/>
      </p:nvGrpSpPr>
      <p:grpSpPr>
        <a:xfrm>
          <a:off x="0" y="0"/>
          <a:ext cx="0" cy="0"/>
          <a:chOff x="0" y="0"/>
          <a:chExt cx="0" cy="0"/>
        </a:xfrm>
      </p:grpSpPr>
      <p:sp>
        <p:nvSpPr>
          <p:cNvPr id="143" name="Google Shape;143;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85CA"/>
              </a:buClr>
              <a:buSzPts val="3000"/>
              <a:buNone/>
              <a:defRPr>
                <a:solidFill>
                  <a:srgbClr val="0085CA"/>
                </a:solidFill>
              </a:defRPr>
            </a:lvl1pPr>
            <a:lvl2pPr lvl="1" rtl="0">
              <a:spcBef>
                <a:spcPts val="0"/>
              </a:spcBef>
              <a:spcAft>
                <a:spcPts val="0"/>
              </a:spcAft>
              <a:buClr>
                <a:srgbClr val="0085CA"/>
              </a:buClr>
              <a:buSzPts val="3000"/>
              <a:buNone/>
              <a:defRPr>
                <a:solidFill>
                  <a:srgbClr val="0085CA"/>
                </a:solidFill>
              </a:defRPr>
            </a:lvl2pPr>
            <a:lvl3pPr lvl="2" rtl="0">
              <a:spcBef>
                <a:spcPts val="0"/>
              </a:spcBef>
              <a:spcAft>
                <a:spcPts val="0"/>
              </a:spcAft>
              <a:buClr>
                <a:srgbClr val="0085CA"/>
              </a:buClr>
              <a:buSzPts val="3000"/>
              <a:buNone/>
              <a:defRPr>
                <a:solidFill>
                  <a:srgbClr val="0085CA"/>
                </a:solidFill>
              </a:defRPr>
            </a:lvl3pPr>
            <a:lvl4pPr lvl="3" rtl="0">
              <a:spcBef>
                <a:spcPts val="0"/>
              </a:spcBef>
              <a:spcAft>
                <a:spcPts val="0"/>
              </a:spcAft>
              <a:buClr>
                <a:srgbClr val="0085CA"/>
              </a:buClr>
              <a:buSzPts val="3000"/>
              <a:buNone/>
              <a:defRPr>
                <a:solidFill>
                  <a:srgbClr val="0085CA"/>
                </a:solidFill>
              </a:defRPr>
            </a:lvl4pPr>
            <a:lvl5pPr lvl="4" rtl="0">
              <a:spcBef>
                <a:spcPts val="0"/>
              </a:spcBef>
              <a:spcAft>
                <a:spcPts val="0"/>
              </a:spcAft>
              <a:buClr>
                <a:srgbClr val="0085CA"/>
              </a:buClr>
              <a:buSzPts val="3000"/>
              <a:buNone/>
              <a:defRPr>
                <a:solidFill>
                  <a:srgbClr val="0085CA"/>
                </a:solidFill>
              </a:defRPr>
            </a:lvl5pPr>
            <a:lvl6pPr lvl="5" rtl="0">
              <a:spcBef>
                <a:spcPts val="0"/>
              </a:spcBef>
              <a:spcAft>
                <a:spcPts val="0"/>
              </a:spcAft>
              <a:buClr>
                <a:srgbClr val="0085CA"/>
              </a:buClr>
              <a:buSzPts val="3000"/>
              <a:buNone/>
              <a:defRPr>
                <a:solidFill>
                  <a:srgbClr val="0085CA"/>
                </a:solidFill>
              </a:defRPr>
            </a:lvl6pPr>
            <a:lvl7pPr lvl="6" rtl="0">
              <a:spcBef>
                <a:spcPts val="0"/>
              </a:spcBef>
              <a:spcAft>
                <a:spcPts val="0"/>
              </a:spcAft>
              <a:buClr>
                <a:srgbClr val="0085CA"/>
              </a:buClr>
              <a:buSzPts val="3000"/>
              <a:buNone/>
              <a:defRPr>
                <a:solidFill>
                  <a:srgbClr val="0085CA"/>
                </a:solidFill>
              </a:defRPr>
            </a:lvl7pPr>
            <a:lvl8pPr lvl="7" rtl="0">
              <a:spcBef>
                <a:spcPts val="0"/>
              </a:spcBef>
              <a:spcAft>
                <a:spcPts val="0"/>
              </a:spcAft>
              <a:buClr>
                <a:srgbClr val="0085CA"/>
              </a:buClr>
              <a:buSzPts val="3000"/>
              <a:buNone/>
              <a:defRPr>
                <a:solidFill>
                  <a:srgbClr val="0085CA"/>
                </a:solidFill>
              </a:defRPr>
            </a:lvl8pPr>
            <a:lvl9pPr lvl="8" rtl="0">
              <a:spcBef>
                <a:spcPts val="0"/>
              </a:spcBef>
              <a:spcAft>
                <a:spcPts val="0"/>
              </a:spcAft>
              <a:buClr>
                <a:srgbClr val="0085CA"/>
              </a:buClr>
              <a:buSzPts val="3000"/>
              <a:buNone/>
              <a:defRPr>
                <a:solidFill>
                  <a:srgbClr val="0085CA"/>
                </a:solidFill>
              </a:defRPr>
            </a:lvl9pPr>
          </a:lstStyle>
          <a:p/>
        </p:txBody>
      </p:sp>
      <p:sp>
        <p:nvSpPr>
          <p:cNvPr id="144" name="Google Shape;144;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0085CA"/>
              </a:buClr>
              <a:buSzPts val="1400"/>
              <a:buChar char="●"/>
              <a:defRPr sz="1400">
                <a:solidFill>
                  <a:srgbClr val="0085CA"/>
                </a:solidFill>
              </a:defRPr>
            </a:lvl1pPr>
            <a:lvl2pPr indent="-304800" lvl="1" marL="914400" rtl="0">
              <a:spcBef>
                <a:spcPts val="0"/>
              </a:spcBef>
              <a:spcAft>
                <a:spcPts val="0"/>
              </a:spcAft>
              <a:buClr>
                <a:srgbClr val="0085CA"/>
              </a:buClr>
              <a:buSzPts val="1200"/>
              <a:buChar char="○"/>
              <a:defRPr sz="1200">
                <a:solidFill>
                  <a:srgbClr val="0085CA"/>
                </a:solidFill>
              </a:defRPr>
            </a:lvl2pPr>
            <a:lvl3pPr indent="-304800" lvl="2" marL="1371600" rtl="0">
              <a:spcBef>
                <a:spcPts val="0"/>
              </a:spcBef>
              <a:spcAft>
                <a:spcPts val="0"/>
              </a:spcAft>
              <a:buClr>
                <a:srgbClr val="0085CA"/>
              </a:buClr>
              <a:buSzPts val="1200"/>
              <a:buChar char="■"/>
              <a:defRPr sz="1200">
                <a:solidFill>
                  <a:srgbClr val="0085CA"/>
                </a:solidFill>
              </a:defRPr>
            </a:lvl3pPr>
            <a:lvl4pPr indent="-304800" lvl="3" marL="1828800" rtl="0">
              <a:spcBef>
                <a:spcPts val="0"/>
              </a:spcBef>
              <a:spcAft>
                <a:spcPts val="0"/>
              </a:spcAft>
              <a:buClr>
                <a:srgbClr val="0085CA"/>
              </a:buClr>
              <a:buSzPts val="1200"/>
              <a:buChar char="●"/>
              <a:defRPr sz="1200">
                <a:solidFill>
                  <a:srgbClr val="0085CA"/>
                </a:solidFill>
              </a:defRPr>
            </a:lvl4pPr>
            <a:lvl5pPr indent="-304800" lvl="4" marL="2286000" rtl="0">
              <a:spcBef>
                <a:spcPts val="0"/>
              </a:spcBef>
              <a:spcAft>
                <a:spcPts val="0"/>
              </a:spcAft>
              <a:buClr>
                <a:srgbClr val="0085CA"/>
              </a:buClr>
              <a:buSzPts val="1200"/>
              <a:buChar char="○"/>
              <a:defRPr sz="1200">
                <a:solidFill>
                  <a:srgbClr val="0085CA"/>
                </a:solidFill>
              </a:defRPr>
            </a:lvl5pPr>
            <a:lvl6pPr indent="-304800" lvl="5" marL="2743200" rtl="0">
              <a:spcBef>
                <a:spcPts val="0"/>
              </a:spcBef>
              <a:spcAft>
                <a:spcPts val="0"/>
              </a:spcAft>
              <a:buClr>
                <a:srgbClr val="0085CA"/>
              </a:buClr>
              <a:buSzPts val="1200"/>
              <a:buChar char="■"/>
              <a:defRPr sz="1200">
                <a:solidFill>
                  <a:srgbClr val="0085CA"/>
                </a:solidFill>
              </a:defRPr>
            </a:lvl6pPr>
            <a:lvl7pPr indent="-304800" lvl="6" marL="3200400" rtl="0">
              <a:spcBef>
                <a:spcPts val="0"/>
              </a:spcBef>
              <a:spcAft>
                <a:spcPts val="0"/>
              </a:spcAft>
              <a:buClr>
                <a:srgbClr val="0085CA"/>
              </a:buClr>
              <a:buSzPts val="1200"/>
              <a:buChar char="●"/>
              <a:defRPr sz="1200">
                <a:solidFill>
                  <a:srgbClr val="0085CA"/>
                </a:solidFill>
              </a:defRPr>
            </a:lvl7pPr>
            <a:lvl8pPr indent="-304800" lvl="7" marL="3657600" rtl="0">
              <a:spcBef>
                <a:spcPts val="0"/>
              </a:spcBef>
              <a:spcAft>
                <a:spcPts val="0"/>
              </a:spcAft>
              <a:buClr>
                <a:srgbClr val="0085CA"/>
              </a:buClr>
              <a:buSzPts val="1200"/>
              <a:buChar char="○"/>
              <a:defRPr sz="1200">
                <a:solidFill>
                  <a:srgbClr val="0085CA"/>
                </a:solidFill>
              </a:defRPr>
            </a:lvl8pPr>
            <a:lvl9pPr indent="-304800" lvl="8" marL="4114800" rtl="0">
              <a:spcBef>
                <a:spcPts val="0"/>
              </a:spcBef>
              <a:spcAft>
                <a:spcPts val="0"/>
              </a:spcAft>
              <a:buClr>
                <a:srgbClr val="0085CA"/>
              </a:buClr>
              <a:buSzPts val="1200"/>
              <a:buChar char="■"/>
              <a:defRPr sz="1200">
                <a:solidFill>
                  <a:srgbClr val="0085CA"/>
                </a:solidFill>
              </a:defRPr>
            </a:lvl9pPr>
          </a:lstStyle>
          <a:p/>
        </p:txBody>
      </p:sp>
      <p:sp>
        <p:nvSpPr>
          <p:cNvPr id="145" name="Google Shape;145;p2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0085CA"/>
              </a:buClr>
              <a:buSzPts val="1400"/>
              <a:buChar char="●"/>
              <a:defRPr sz="1400">
                <a:solidFill>
                  <a:srgbClr val="0085CA"/>
                </a:solidFill>
              </a:defRPr>
            </a:lvl1pPr>
            <a:lvl2pPr indent="-304800" lvl="1" marL="914400" rtl="0">
              <a:spcBef>
                <a:spcPts val="0"/>
              </a:spcBef>
              <a:spcAft>
                <a:spcPts val="0"/>
              </a:spcAft>
              <a:buClr>
                <a:srgbClr val="0085CA"/>
              </a:buClr>
              <a:buSzPts val="1200"/>
              <a:buChar char="○"/>
              <a:defRPr sz="1200">
                <a:solidFill>
                  <a:srgbClr val="0085CA"/>
                </a:solidFill>
              </a:defRPr>
            </a:lvl2pPr>
            <a:lvl3pPr indent="-304800" lvl="2" marL="1371600" rtl="0">
              <a:spcBef>
                <a:spcPts val="0"/>
              </a:spcBef>
              <a:spcAft>
                <a:spcPts val="0"/>
              </a:spcAft>
              <a:buClr>
                <a:srgbClr val="0085CA"/>
              </a:buClr>
              <a:buSzPts val="1200"/>
              <a:buChar char="■"/>
              <a:defRPr sz="1200">
                <a:solidFill>
                  <a:srgbClr val="0085CA"/>
                </a:solidFill>
              </a:defRPr>
            </a:lvl3pPr>
            <a:lvl4pPr indent="-304800" lvl="3" marL="1828800" rtl="0">
              <a:spcBef>
                <a:spcPts val="0"/>
              </a:spcBef>
              <a:spcAft>
                <a:spcPts val="0"/>
              </a:spcAft>
              <a:buClr>
                <a:srgbClr val="0085CA"/>
              </a:buClr>
              <a:buSzPts val="1200"/>
              <a:buChar char="●"/>
              <a:defRPr sz="1200">
                <a:solidFill>
                  <a:srgbClr val="0085CA"/>
                </a:solidFill>
              </a:defRPr>
            </a:lvl4pPr>
            <a:lvl5pPr indent="-304800" lvl="4" marL="2286000" rtl="0">
              <a:spcBef>
                <a:spcPts val="0"/>
              </a:spcBef>
              <a:spcAft>
                <a:spcPts val="0"/>
              </a:spcAft>
              <a:buClr>
                <a:srgbClr val="0085CA"/>
              </a:buClr>
              <a:buSzPts val="1200"/>
              <a:buChar char="○"/>
              <a:defRPr sz="1200">
                <a:solidFill>
                  <a:srgbClr val="0085CA"/>
                </a:solidFill>
              </a:defRPr>
            </a:lvl5pPr>
            <a:lvl6pPr indent="-304800" lvl="5" marL="2743200" rtl="0">
              <a:spcBef>
                <a:spcPts val="0"/>
              </a:spcBef>
              <a:spcAft>
                <a:spcPts val="0"/>
              </a:spcAft>
              <a:buClr>
                <a:srgbClr val="0085CA"/>
              </a:buClr>
              <a:buSzPts val="1200"/>
              <a:buChar char="■"/>
              <a:defRPr sz="1200">
                <a:solidFill>
                  <a:srgbClr val="0085CA"/>
                </a:solidFill>
              </a:defRPr>
            </a:lvl6pPr>
            <a:lvl7pPr indent="-304800" lvl="6" marL="3200400" rtl="0">
              <a:spcBef>
                <a:spcPts val="0"/>
              </a:spcBef>
              <a:spcAft>
                <a:spcPts val="0"/>
              </a:spcAft>
              <a:buClr>
                <a:srgbClr val="0085CA"/>
              </a:buClr>
              <a:buSzPts val="1200"/>
              <a:buChar char="●"/>
              <a:defRPr sz="1200">
                <a:solidFill>
                  <a:srgbClr val="0085CA"/>
                </a:solidFill>
              </a:defRPr>
            </a:lvl7pPr>
            <a:lvl8pPr indent="-304800" lvl="7" marL="3657600" rtl="0">
              <a:spcBef>
                <a:spcPts val="0"/>
              </a:spcBef>
              <a:spcAft>
                <a:spcPts val="0"/>
              </a:spcAft>
              <a:buClr>
                <a:srgbClr val="0085CA"/>
              </a:buClr>
              <a:buSzPts val="1200"/>
              <a:buChar char="○"/>
              <a:defRPr sz="1200">
                <a:solidFill>
                  <a:srgbClr val="0085CA"/>
                </a:solidFill>
              </a:defRPr>
            </a:lvl8pPr>
            <a:lvl9pPr indent="-304800" lvl="8" marL="4114800" rtl="0">
              <a:spcBef>
                <a:spcPts val="0"/>
              </a:spcBef>
              <a:spcAft>
                <a:spcPts val="0"/>
              </a:spcAft>
              <a:buClr>
                <a:srgbClr val="0085CA"/>
              </a:buClr>
              <a:buSzPts val="1200"/>
              <a:buChar char="■"/>
              <a:defRPr sz="1200">
                <a:solidFill>
                  <a:srgbClr val="0085CA"/>
                </a:solidFill>
              </a:defRPr>
            </a:lvl9pPr>
          </a:lstStyle>
          <a:p/>
        </p:txBody>
      </p:sp>
      <p:sp>
        <p:nvSpPr>
          <p:cNvPr id="146" name="Google Shape;146;p2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1"/>
        </a:solidFill>
      </p:bgPr>
    </p:bg>
    <p:spTree>
      <p:nvGrpSpPr>
        <p:cNvPr id="147" name="Shape 147"/>
        <p:cNvGrpSpPr/>
        <p:nvPr/>
      </p:nvGrpSpPr>
      <p:grpSpPr>
        <a:xfrm>
          <a:off x="0" y="0"/>
          <a:ext cx="0" cy="0"/>
          <a:chOff x="0" y="0"/>
          <a:chExt cx="0" cy="0"/>
        </a:xfrm>
      </p:grpSpPr>
      <p:sp>
        <p:nvSpPr>
          <p:cNvPr id="148" name="Google Shape;148;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085CA"/>
              </a:buClr>
              <a:buSzPts val="3000"/>
              <a:buNone/>
              <a:defRPr>
                <a:solidFill>
                  <a:srgbClr val="0085CA"/>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9" name="Google Shape;149;p3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1"/>
        </a:solidFill>
      </p:bgPr>
    </p:bg>
    <p:spTree>
      <p:nvGrpSpPr>
        <p:cNvPr id="150" name="Shape 150"/>
        <p:cNvGrpSpPr/>
        <p:nvPr/>
      </p:nvGrpSpPr>
      <p:grpSpPr>
        <a:xfrm>
          <a:off x="0" y="0"/>
          <a:ext cx="0" cy="0"/>
          <a:chOff x="0" y="0"/>
          <a:chExt cx="0" cy="0"/>
        </a:xfrm>
      </p:grpSpPr>
      <p:sp>
        <p:nvSpPr>
          <p:cNvPr id="151" name="Google Shape;151;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085CA"/>
              </a:buClr>
              <a:buSzPts val="2400"/>
              <a:buNone/>
              <a:defRPr sz="2400">
                <a:solidFill>
                  <a:srgbClr val="0085CA"/>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2" name="Google Shape;152;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0085CA"/>
              </a:buClr>
              <a:buSzPts val="1200"/>
              <a:buChar char="●"/>
              <a:defRPr sz="1200">
                <a:solidFill>
                  <a:srgbClr val="0085CA"/>
                </a:solidFill>
              </a:defRPr>
            </a:lvl1pPr>
            <a:lvl2pPr indent="-304800" lvl="1" marL="914400" rtl="0">
              <a:spcBef>
                <a:spcPts val="0"/>
              </a:spcBef>
              <a:spcAft>
                <a:spcPts val="0"/>
              </a:spcAft>
              <a:buClr>
                <a:srgbClr val="0085CA"/>
              </a:buClr>
              <a:buSzPts val="1200"/>
              <a:buChar char="○"/>
              <a:defRPr sz="1200">
                <a:solidFill>
                  <a:srgbClr val="0085CA"/>
                </a:solidFill>
              </a:defRPr>
            </a:lvl2pPr>
            <a:lvl3pPr indent="-304800" lvl="2" marL="1371600" rtl="0">
              <a:spcBef>
                <a:spcPts val="0"/>
              </a:spcBef>
              <a:spcAft>
                <a:spcPts val="0"/>
              </a:spcAft>
              <a:buClr>
                <a:srgbClr val="0085CA"/>
              </a:buClr>
              <a:buSzPts val="1200"/>
              <a:buChar char="■"/>
              <a:defRPr sz="1200">
                <a:solidFill>
                  <a:srgbClr val="0085CA"/>
                </a:solidFill>
              </a:defRPr>
            </a:lvl3pPr>
            <a:lvl4pPr indent="-304800" lvl="3" marL="1828800" rtl="0">
              <a:spcBef>
                <a:spcPts val="0"/>
              </a:spcBef>
              <a:spcAft>
                <a:spcPts val="0"/>
              </a:spcAft>
              <a:buClr>
                <a:srgbClr val="0085CA"/>
              </a:buClr>
              <a:buSzPts val="1200"/>
              <a:buChar char="●"/>
              <a:defRPr sz="1200">
                <a:solidFill>
                  <a:srgbClr val="0085CA"/>
                </a:solidFill>
              </a:defRPr>
            </a:lvl4pPr>
            <a:lvl5pPr indent="-304800" lvl="4" marL="2286000" rtl="0">
              <a:spcBef>
                <a:spcPts val="0"/>
              </a:spcBef>
              <a:spcAft>
                <a:spcPts val="0"/>
              </a:spcAft>
              <a:buClr>
                <a:srgbClr val="0085CA"/>
              </a:buClr>
              <a:buSzPts val="1200"/>
              <a:buChar char="○"/>
              <a:defRPr sz="1200">
                <a:solidFill>
                  <a:srgbClr val="0085CA"/>
                </a:solidFill>
              </a:defRPr>
            </a:lvl5pPr>
            <a:lvl6pPr indent="-304800" lvl="5" marL="2743200" rtl="0">
              <a:spcBef>
                <a:spcPts val="0"/>
              </a:spcBef>
              <a:spcAft>
                <a:spcPts val="0"/>
              </a:spcAft>
              <a:buClr>
                <a:srgbClr val="0085CA"/>
              </a:buClr>
              <a:buSzPts val="1200"/>
              <a:buChar char="■"/>
              <a:defRPr sz="1200">
                <a:solidFill>
                  <a:srgbClr val="0085CA"/>
                </a:solidFill>
              </a:defRPr>
            </a:lvl6pPr>
            <a:lvl7pPr indent="-304800" lvl="6" marL="3200400" rtl="0">
              <a:spcBef>
                <a:spcPts val="0"/>
              </a:spcBef>
              <a:spcAft>
                <a:spcPts val="0"/>
              </a:spcAft>
              <a:buClr>
                <a:srgbClr val="0085CA"/>
              </a:buClr>
              <a:buSzPts val="1200"/>
              <a:buChar char="●"/>
              <a:defRPr sz="1200">
                <a:solidFill>
                  <a:srgbClr val="0085CA"/>
                </a:solidFill>
              </a:defRPr>
            </a:lvl7pPr>
            <a:lvl8pPr indent="-304800" lvl="7" marL="3657600" rtl="0">
              <a:spcBef>
                <a:spcPts val="0"/>
              </a:spcBef>
              <a:spcAft>
                <a:spcPts val="0"/>
              </a:spcAft>
              <a:buClr>
                <a:srgbClr val="0085CA"/>
              </a:buClr>
              <a:buSzPts val="1200"/>
              <a:buChar char="○"/>
              <a:defRPr sz="1200">
                <a:solidFill>
                  <a:srgbClr val="0085CA"/>
                </a:solidFill>
              </a:defRPr>
            </a:lvl8pPr>
            <a:lvl9pPr indent="-304800" lvl="8" marL="4114800" rtl="0">
              <a:spcBef>
                <a:spcPts val="0"/>
              </a:spcBef>
              <a:spcAft>
                <a:spcPts val="0"/>
              </a:spcAft>
              <a:buClr>
                <a:srgbClr val="0085CA"/>
              </a:buClr>
              <a:buSzPts val="1200"/>
              <a:buChar char="■"/>
              <a:defRPr sz="1200">
                <a:solidFill>
                  <a:srgbClr val="0085CA"/>
                </a:solidFill>
              </a:defRPr>
            </a:lvl9pPr>
          </a:lstStyle>
          <a:p/>
        </p:txBody>
      </p:sp>
      <p:sp>
        <p:nvSpPr>
          <p:cNvPr id="153" name="Google Shape;153;p3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54" name="Shape 154"/>
        <p:cNvGrpSpPr/>
        <p:nvPr/>
      </p:nvGrpSpPr>
      <p:grpSpPr>
        <a:xfrm>
          <a:off x="0" y="0"/>
          <a:ext cx="0" cy="0"/>
          <a:chOff x="0" y="0"/>
          <a:chExt cx="0" cy="0"/>
        </a:xfrm>
      </p:grpSpPr>
      <p:sp>
        <p:nvSpPr>
          <p:cNvPr id="155" name="Google Shape;155;p32"/>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56" name="Google Shape;156;p3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7" name="Shape 157"/>
        <p:cNvGrpSpPr/>
        <p:nvPr/>
      </p:nvGrpSpPr>
      <p:grpSpPr>
        <a:xfrm>
          <a:off x="0" y="0"/>
          <a:ext cx="0" cy="0"/>
          <a:chOff x="0" y="0"/>
          <a:chExt cx="0" cy="0"/>
        </a:xfrm>
      </p:grpSpPr>
      <p:sp>
        <p:nvSpPr>
          <p:cNvPr id="158" name="Google Shape;158;p3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 name="Google Shape;159;p3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60" name="Google Shape;160;p33"/>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1" name="Google Shape;161;p33"/>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62" name="Google Shape;162;p3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63" name="Google Shape;163;p3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164" name="Shape 164"/>
        <p:cNvGrpSpPr/>
        <p:nvPr/>
      </p:nvGrpSpPr>
      <p:grpSpPr>
        <a:xfrm>
          <a:off x="0" y="0"/>
          <a:ext cx="0" cy="0"/>
          <a:chOff x="0" y="0"/>
          <a:chExt cx="0" cy="0"/>
        </a:xfrm>
      </p:grpSpPr>
      <p:sp>
        <p:nvSpPr>
          <p:cNvPr id="165" name="Google Shape;165;p3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rgbClr val="0085CA"/>
              </a:buClr>
              <a:buSzPts val="2100"/>
              <a:buFont typeface="Oswald"/>
              <a:buNone/>
              <a:defRPr sz="2100">
                <a:solidFill>
                  <a:srgbClr val="0085CA"/>
                </a:solidFill>
                <a:latin typeface="Oswald"/>
                <a:ea typeface="Oswald"/>
                <a:cs typeface="Oswald"/>
                <a:sym typeface="Oswald"/>
              </a:defRPr>
            </a:lvl1pPr>
          </a:lstStyle>
          <a:p/>
        </p:txBody>
      </p:sp>
      <p:sp>
        <p:nvSpPr>
          <p:cNvPr id="166" name="Google Shape;166;p3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2"/>
        </a:solidFill>
      </p:bgPr>
    </p:bg>
    <p:spTree>
      <p:nvGrpSpPr>
        <p:cNvPr id="167" name="Shape 167"/>
        <p:cNvGrpSpPr/>
        <p:nvPr/>
      </p:nvGrpSpPr>
      <p:grpSpPr>
        <a:xfrm>
          <a:off x="0" y="0"/>
          <a:ext cx="0" cy="0"/>
          <a:chOff x="0" y="0"/>
          <a:chExt cx="0" cy="0"/>
        </a:xfrm>
      </p:grpSpPr>
      <p:sp>
        <p:nvSpPr>
          <p:cNvPr id="168" name="Google Shape;168;p35"/>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9" name="Google Shape;169;p35"/>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70" name="Google Shape;170;p3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2"/>
        </a:solidFill>
      </p:bgPr>
    </p:bg>
    <p:spTree>
      <p:nvGrpSpPr>
        <p:cNvPr id="171" name="Shape 171"/>
        <p:cNvGrpSpPr/>
        <p:nvPr/>
      </p:nvGrpSpPr>
      <p:grpSpPr>
        <a:xfrm>
          <a:off x="0" y="0"/>
          <a:ext cx="0" cy="0"/>
          <a:chOff x="0" y="0"/>
          <a:chExt cx="0" cy="0"/>
        </a:xfrm>
      </p:grpSpPr>
      <p:sp>
        <p:nvSpPr>
          <p:cNvPr id="172" name="Google Shape;172;p3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73" name="Shape 173"/>
        <p:cNvGrpSpPr/>
        <p:nvPr/>
      </p:nvGrpSpPr>
      <p:grpSpPr>
        <a:xfrm>
          <a:off x="0" y="0"/>
          <a:ext cx="0" cy="0"/>
          <a:chOff x="0" y="0"/>
          <a:chExt cx="0" cy="0"/>
        </a:xfrm>
      </p:grpSpPr>
      <p:sp>
        <p:nvSpPr>
          <p:cNvPr id="174" name="Google Shape;174;p37"/>
          <p:cNvSpPr txBox="1"/>
          <p:nvPr>
            <p:ph type="title"/>
          </p:nvPr>
        </p:nvSpPr>
        <p:spPr>
          <a:xfrm>
            <a:off x="4254400" y="2500875"/>
            <a:ext cx="4351200" cy="527700"/>
          </a:xfrm>
          <a:prstGeom prst="rect">
            <a:avLst/>
          </a:prstGeom>
        </p:spPr>
        <p:txBody>
          <a:bodyPr anchorCtr="0" anchor="ctr" bIns="91425" lIns="91425" spcFirstLastPara="1" rIns="91425" wrap="square" tIns="91425">
            <a:normAutofit/>
          </a:bodyPr>
          <a:lstStyle>
            <a:lvl1pPr lvl="0" rtl="0">
              <a:spcBef>
                <a:spcPts val="0"/>
              </a:spcBef>
              <a:spcAft>
                <a:spcPts val="0"/>
              </a:spcAft>
              <a:buSzPts val="3000"/>
              <a:buNone/>
              <a:defRPr sz="4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5" name="Google Shape;175;p37"/>
          <p:cNvSpPr txBox="1"/>
          <p:nvPr>
            <p:ph idx="1" type="subTitle"/>
          </p:nvPr>
        </p:nvSpPr>
        <p:spPr>
          <a:xfrm>
            <a:off x="4252800" y="3028600"/>
            <a:ext cx="2774100" cy="655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800"/>
              <a:buNone/>
              <a:defRPr sz="16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6" name="Google Shape;176;p37"/>
          <p:cNvSpPr txBox="1"/>
          <p:nvPr>
            <p:ph hasCustomPrompt="1" idx="2" type="title"/>
          </p:nvPr>
        </p:nvSpPr>
        <p:spPr>
          <a:xfrm>
            <a:off x="4252800" y="1849388"/>
            <a:ext cx="791400" cy="483000"/>
          </a:xfrm>
          <a:prstGeom prst="rect">
            <a:avLst/>
          </a:prstGeom>
        </p:spPr>
        <p:txBody>
          <a:bodyPr anchorCtr="0" anchor="ctr" bIns="91425" lIns="91425" spcFirstLastPara="1" rIns="91425" wrap="square" tIns="91425">
            <a:normAutofit/>
          </a:bodyPr>
          <a:lstStyle>
            <a:lvl1pPr lvl="0" rtl="0">
              <a:spcBef>
                <a:spcPts val="0"/>
              </a:spcBef>
              <a:spcAft>
                <a:spcPts val="0"/>
              </a:spcAft>
              <a:buSzPts val="3300"/>
              <a:buNone/>
              <a:defRPr sz="4500">
                <a:solidFill>
                  <a:schemeClr val="dk2"/>
                </a:solidFill>
              </a:defRPr>
            </a:lvl1pPr>
            <a:lvl2pPr lvl="1" rtl="0" algn="ctr">
              <a:spcBef>
                <a:spcPts val="0"/>
              </a:spcBef>
              <a:spcAft>
                <a:spcPts val="0"/>
              </a:spcAft>
              <a:buSzPts val="3300"/>
              <a:buNone/>
              <a:defRPr sz="3300"/>
            </a:lvl2pPr>
            <a:lvl3pPr lvl="2" rtl="0" algn="ctr">
              <a:spcBef>
                <a:spcPts val="0"/>
              </a:spcBef>
              <a:spcAft>
                <a:spcPts val="0"/>
              </a:spcAft>
              <a:buSzPts val="3300"/>
              <a:buNone/>
              <a:defRPr sz="3300"/>
            </a:lvl3pPr>
            <a:lvl4pPr lvl="3" rtl="0" algn="ctr">
              <a:spcBef>
                <a:spcPts val="0"/>
              </a:spcBef>
              <a:spcAft>
                <a:spcPts val="0"/>
              </a:spcAft>
              <a:buSzPts val="3300"/>
              <a:buNone/>
              <a:defRPr sz="3300"/>
            </a:lvl4pPr>
            <a:lvl5pPr lvl="4" rtl="0" algn="ctr">
              <a:spcBef>
                <a:spcPts val="0"/>
              </a:spcBef>
              <a:spcAft>
                <a:spcPts val="0"/>
              </a:spcAft>
              <a:buSzPts val="3300"/>
              <a:buNone/>
              <a:defRPr sz="3300"/>
            </a:lvl5pPr>
            <a:lvl6pPr lvl="5" rtl="0" algn="ctr">
              <a:spcBef>
                <a:spcPts val="0"/>
              </a:spcBef>
              <a:spcAft>
                <a:spcPts val="0"/>
              </a:spcAft>
              <a:buSzPts val="3300"/>
              <a:buNone/>
              <a:defRPr sz="3300"/>
            </a:lvl6pPr>
            <a:lvl7pPr lvl="6" rtl="0" algn="ctr">
              <a:spcBef>
                <a:spcPts val="0"/>
              </a:spcBef>
              <a:spcAft>
                <a:spcPts val="0"/>
              </a:spcAft>
              <a:buSzPts val="3300"/>
              <a:buNone/>
              <a:defRPr sz="3300"/>
            </a:lvl7pPr>
            <a:lvl8pPr lvl="7" rtl="0" algn="ctr">
              <a:spcBef>
                <a:spcPts val="0"/>
              </a:spcBef>
              <a:spcAft>
                <a:spcPts val="0"/>
              </a:spcAft>
              <a:buSzPts val="3300"/>
              <a:buNone/>
              <a:defRPr sz="3300"/>
            </a:lvl8pPr>
            <a:lvl9pPr lvl="8" rtl="0" algn="ctr">
              <a:spcBef>
                <a:spcPts val="0"/>
              </a:spcBef>
              <a:spcAft>
                <a:spcPts val="0"/>
              </a:spcAft>
              <a:buSzPts val="3300"/>
              <a:buNone/>
              <a:defRPr sz="3300"/>
            </a:lvl9pPr>
          </a:lstStyle>
          <a:p>
            <a:r>
              <a:t>xx%</a:t>
            </a:r>
          </a:p>
        </p:txBody>
      </p:sp>
      <p:sp>
        <p:nvSpPr>
          <p:cNvPr id="177" name="Google Shape;177;p37"/>
          <p:cNvSpPr/>
          <p:nvPr/>
        </p:nvSpPr>
        <p:spPr>
          <a:xfrm>
            <a:off x="8915400" y="-54100"/>
            <a:ext cx="228600" cy="5226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3">
    <p:spTree>
      <p:nvGrpSpPr>
        <p:cNvPr id="178" name="Shape 178"/>
        <p:cNvGrpSpPr/>
        <p:nvPr/>
      </p:nvGrpSpPr>
      <p:grpSpPr>
        <a:xfrm>
          <a:off x="0" y="0"/>
          <a:ext cx="0" cy="0"/>
          <a:chOff x="0" y="0"/>
          <a:chExt cx="0" cy="0"/>
        </a:xfrm>
      </p:grpSpPr>
      <p:sp>
        <p:nvSpPr>
          <p:cNvPr id="179" name="Google Shape;179;p38"/>
          <p:cNvSpPr/>
          <p:nvPr/>
        </p:nvSpPr>
        <p:spPr>
          <a:xfrm rot="5400000">
            <a:off x="4007550" y="-2492012"/>
            <a:ext cx="1128900" cy="9460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8"/>
          <p:cNvSpPr txBox="1"/>
          <p:nvPr>
            <p:ph type="title"/>
          </p:nvPr>
        </p:nvSpPr>
        <p:spPr>
          <a:xfrm>
            <a:off x="3108150" y="3002463"/>
            <a:ext cx="2927700" cy="543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000"/>
              <a:buNone/>
              <a:defRPr sz="3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81" name="Google Shape;181;p38"/>
          <p:cNvSpPr txBox="1"/>
          <p:nvPr>
            <p:ph idx="1" type="subTitle"/>
          </p:nvPr>
        </p:nvSpPr>
        <p:spPr>
          <a:xfrm>
            <a:off x="1053150" y="1790788"/>
            <a:ext cx="7037700" cy="8946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800"/>
              <a:buNone/>
              <a:defRPr sz="2200">
                <a:solidFill>
                  <a:schemeClr val="lt1"/>
                </a:solidFill>
              </a:defRPr>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6" name="Shape 186"/>
        <p:cNvGrpSpPr/>
        <p:nvPr/>
      </p:nvGrpSpPr>
      <p:grpSpPr>
        <a:xfrm>
          <a:off x="0" y="0"/>
          <a:ext cx="0" cy="0"/>
          <a:chOff x="0" y="0"/>
          <a:chExt cx="0" cy="0"/>
        </a:xfrm>
      </p:grpSpPr>
      <p:sp>
        <p:nvSpPr>
          <p:cNvPr id="187" name="Google Shape;187;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88" name="Google Shape;188;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89" name="Google Shape;18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90" name="Shape 190"/>
        <p:cNvGrpSpPr/>
        <p:nvPr/>
      </p:nvGrpSpPr>
      <p:grpSpPr>
        <a:xfrm>
          <a:off x="0" y="0"/>
          <a:ext cx="0" cy="0"/>
          <a:chOff x="0" y="0"/>
          <a:chExt cx="0" cy="0"/>
        </a:xfrm>
      </p:grpSpPr>
      <p:sp>
        <p:nvSpPr>
          <p:cNvPr id="191" name="Google Shape;191;p41"/>
          <p:cNvSpPr/>
          <p:nvPr/>
        </p:nvSpPr>
        <p:spPr>
          <a:xfrm flipH="1">
            <a:off x="8471399" y="4470797"/>
            <a:ext cx="672600" cy="672900"/>
          </a:xfrm>
          <a:prstGeom prst="rtTriangle">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2" name="Google Shape;192;p41"/>
          <p:cNvSpPr/>
          <p:nvPr/>
        </p:nvSpPr>
        <p:spPr>
          <a:xfrm flipH="1">
            <a:off x="8471400" y="4470797"/>
            <a:ext cx="672600" cy="672900"/>
          </a:xfrm>
          <a:prstGeom prst="round1Rect">
            <a:avLst>
              <a:gd fmla="val 16667" name="adj"/>
            </a:avLst>
          </a:prstGeom>
          <a:solidFill>
            <a:schemeClr val="lt1">
              <a:alpha val="66670"/>
            </a:scheme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93" name="Google Shape;193;p41"/>
          <p:cNvSpPr txBox="1"/>
          <p:nvPr>
            <p:ph type="ctrTitle"/>
          </p:nvPr>
        </p:nvSpPr>
        <p:spPr>
          <a:xfrm>
            <a:off x="348878" y="2132857"/>
            <a:ext cx="8355000" cy="700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1"/>
              </a:buClr>
              <a:buSzPts val="4500"/>
              <a:buFont typeface="Arial"/>
              <a:buNone/>
              <a:defRPr b="1" sz="4500">
                <a:latin typeface="Arial"/>
                <a:ea typeface="Arial"/>
                <a:cs typeface="Arial"/>
                <a:sym typeface="Arial"/>
              </a:defRPr>
            </a:lvl1pPr>
            <a:lvl2pPr lvl="1" rtl="0" algn="l">
              <a:lnSpc>
                <a:spcPct val="100000"/>
              </a:lnSpc>
              <a:spcBef>
                <a:spcPts val="0"/>
              </a:spcBef>
              <a:spcAft>
                <a:spcPts val="0"/>
              </a:spcAft>
              <a:buSzPts val="1100"/>
              <a:buNone/>
              <a:defRPr sz="3600"/>
            </a:lvl2pPr>
            <a:lvl3pPr lvl="2" rtl="0" algn="l">
              <a:lnSpc>
                <a:spcPct val="100000"/>
              </a:lnSpc>
              <a:spcBef>
                <a:spcPts val="0"/>
              </a:spcBef>
              <a:spcAft>
                <a:spcPts val="0"/>
              </a:spcAft>
              <a:buSzPts val="1100"/>
              <a:buNone/>
              <a:defRPr sz="3600"/>
            </a:lvl3pPr>
            <a:lvl4pPr lvl="3" rtl="0" algn="l">
              <a:lnSpc>
                <a:spcPct val="100000"/>
              </a:lnSpc>
              <a:spcBef>
                <a:spcPts val="0"/>
              </a:spcBef>
              <a:spcAft>
                <a:spcPts val="0"/>
              </a:spcAft>
              <a:buSzPts val="1100"/>
              <a:buNone/>
              <a:defRPr sz="3600"/>
            </a:lvl4pPr>
            <a:lvl5pPr lvl="4" rtl="0" algn="l">
              <a:lnSpc>
                <a:spcPct val="100000"/>
              </a:lnSpc>
              <a:spcBef>
                <a:spcPts val="0"/>
              </a:spcBef>
              <a:spcAft>
                <a:spcPts val="0"/>
              </a:spcAft>
              <a:buSzPts val="1100"/>
              <a:buNone/>
              <a:defRPr sz="3600"/>
            </a:lvl5pPr>
            <a:lvl6pPr lvl="5" rtl="0" algn="l">
              <a:lnSpc>
                <a:spcPct val="100000"/>
              </a:lnSpc>
              <a:spcBef>
                <a:spcPts val="0"/>
              </a:spcBef>
              <a:spcAft>
                <a:spcPts val="0"/>
              </a:spcAft>
              <a:buSzPts val="1100"/>
              <a:buNone/>
              <a:defRPr sz="3600"/>
            </a:lvl6pPr>
            <a:lvl7pPr lvl="6" rtl="0" algn="l">
              <a:lnSpc>
                <a:spcPct val="100000"/>
              </a:lnSpc>
              <a:spcBef>
                <a:spcPts val="0"/>
              </a:spcBef>
              <a:spcAft>
                <a:spcPts val="0"/>
              </a:spcAft>
              <a:buSzPts val="1100"/>
              <a:buNone/>
              <a:defRPr sz="3600"/>
            </a:lvl7pPr>
            <a:lvl8pPr lvl="7" rtl="0" algn="l">
              <a:lnSpc>
                <a:spcPct val="100000"/>
              </a:lnSpc>
              <a:spcBef>
                <a:spcPts val="0"/>
              </a:spcBef>
              <a:spcAft>
                <a:spcPts val="0"/>
              </a:spcAft>
              <a:buSzPts val="1100"/>
              <a:buNone/>
              <a:defRPr sz="3600"/>
            </a:lvl8pPr>
            <a:lvl9pPr lvl="8" rtl="0" algn="l">
              <a:lnSpc>
                <a:spcPct val="100000"/>
              </a:lnSpc>
              <a:spcBef>
                <a:spcPts val="0"/>
              </a:spcBef>
              <a:spcAft>
                <a:spcPts val="0"/>
              </a:spcAft>
              <a:buSzPts val="1100"/>
              <a:buNone/>
              <a:defRPr sz="3600"/>
            </a:lvl9pPr>
          </a:lstStyle>
          <a:p/>
        </p:txBody>
      </p:sp>
      <p:sp>
        <p:nvSpPr>
          <p:cNvPr id="194" name="Google Shape;194;p41"/>
          <p:cNvSpPr txBox="1"/>
          <p:nvPr>
            <p:ph idx="1" type="subTitle"/>
          </p:nvPr>
        </p:nvSpPr>
        <p:spPr>
          <a:xfrm>
            <a:off x="348878" y="2860248"/>
            <a:ext cx="8355000" cy="324600"/>
          </a:xfrm>
          <a:prstGeom prst="rect">
            <a:avLst/>
          </a:prstGeom>
          <a:noFill/>
          <a:ln>
            <a:noFill/>
          </a:ln>
        </p:spPr>
        <p:txBody>
          <a:bodyPr anchorCtr="0" anchor="t" bIns="34275" lIns="68575" spcFirstLastPara="1" rIns="68575" wrap="square" tIns="34275">
            <a:normAutofit/>
          </a:bodyPr>
          <a:lstStyle>
            <a:lvl1pPr lvl="0" rtl="0" algn="l">
              <a:lnSpc>
                <a:spcPct val="100000"/>
              </a:lnSpc>
              <a:spcBef>
                <a:spcPts val="0"/>
              </a:spcBef>
              <a:spcAft>
                <a:spcPts val="0"/>
              </a:spcAft>
              <a:buClr>
                <a:schemeClr val="lt1"/>
              </a:buClr>
              <a:buSzPts val="1500"/>
              <a:buNone/>
              <a:defRPr sz="1500">
                <a:solidFill>
                  <a:schemeClr val="lt1"/>
                </a:solidFill>
                <a:latin typeface="Arial"/>
                <a:ea typeface="Arial"/>
                <a:cs typeface="Arial"/>
                <a:sym typeface="Arial"/>
              </a:defRPr>
            </a:lvl1pPr>
            <a:lvl2pPr lvl="1" rtl="0" algn="l">
              <a:lnSpc>
                <a:spcPct val="100000"/>
              </a:lnSpc>
              <a:spcBef>
                <a:spcPts val="0"/>
              </a:spcBef>
              <a:spcAft>
                <a:spcPts val="0"/>
              </a:spcAft>
              <a:buClr>
                <a:schemeClr val="lt1"/>
              </a:buClr>
              <a:buSzPts val="1400"/>
              <a:buNone/>
              <a:defRPr sz="1400">
                <a:solidFill>
                  <a:schemeClr val="lt1"/>
                </a:solidFill>
              </a:defRPr>
            </a:lvl2pPr>
            <a:lvl3pPr lvl="2" rtl="0" algn="l">
              <a:lnSpc>
                <a:spcPct val="100000"/>
              </a:lnSpc>
              <a:spcBef>
                <a:spcPts val="0"/>
              </a:spcBef>
              <a:spcAft>
                <a:spcPts val="0"/>
              </a:spcAft>
              <a:buClr>
                <a:schemeClr val="lt1"/>
              </a:buClr>
              <a:buSzPts val="1400"/>
              <a:buNone/>
              <a:defRPr sz="1400">
                <a:solidFill>
                  <a:schemeClr val="lt1"/>
                </a:solidFill>
              </a:defRPr>
            </a:lvl3pPr>
            <a:lvl4pPr lvl="3" rtl="0" algn="l">
              <a:lnSpc>
                <a:spcPct val="100000"/>
              </a:lnSpc>
              <a:spcBef>
                <a:spcPts val="0"/>
              </a:spcBef>
              <a:spcAft>
                <a:spcPts val="0"/>
              </a:spcAft>
              <a:buClr>
                <a:schemeClr val="lt1"/>
              </a:buClr>
              <a:buSzPts val="1400"/>
              <a:buNone/>
              <a:defRPr sz="1400">
                <a:solidFill>
                  <a:schemeClr val="lt1"/>
                </a:solidFill>
              </a:defRPr>
            </a:lvl4pPr>
            <a:lvl5pPr lvl="4" rtl="0" algn="l">
              <a:lnSpc>
                <a:spcPct val="100000"/>
              </a:lnSpc>
              <a:spcBef>
                <a:spcPts val="0"/>
              </a:spcBef>
              <a:spcAft>
                <a:spcPts val="0"/>
              </a:spcAft>
              <a:buClr>
                <a:schemeClr val="lt1"/>
              </a:buClr>
              <a:buSzPts val="1400"/>
              <a:buNone/>
              <a:defRPr sz="1400">
                <a:solidFill>
                  <a:schemeClr val="lt1"/>
                </a:solidFill>
              </a:defRPr>
            </a:lvl5pPr>
            <a:lvl6pPr lvl="5" rtl="0" algn="l">
              <a:lnSpc>
                <a:spcPct val="100000"/>
              </a:lnSpc>
              <a:spcBef>
                <a:spcPts val="0"/>
              </a:spcBef>
              <a:spcAft>
                <a:spcPts val="0"/>
              </a:spcAft>
              <a:buClr>
                <a:schemeClr val="lt1"/>
              </a:buClr>
              <a:buSzPts val="1400"/>
              <a:buNone/>
              <a:defRPr sz="1400">
                <a:solidFill>
                  <a:schemeClr val="lt1"/>
                </a:solidFill>
              </a:defRPr>
            </a:lvl6pPr>
            <a:lvl7pPr lvl="6" rtl="0" algn="l">
              <a:lnSpc>
                <a:spcPct val="100000"/>
              </a:lnSpc>
              <a:spcBef>
                <a:spcPts val="0"/>
              </a:spcBef>
              <a:spcAft>
                <a:spcPts val="0"/>
              </a:spcAft>
              <a:buClr>
                <a:schemeClr val="lt1"/>
              </a:buClr>
              <a:buSzPts val="1400"/>
              <a:buNone/>
              <a:defRPr sz="1400">
                <a:solidFill>
                  <a:schemeClr val="lt1"/>
                </a:solidFill>
              </a:defRPr>
            </a:lvl7pPr>
            <a:lvl8pPr lvl="7" rtl="0" algn="l">
              <a:lnSpc>
                <a:spcPct val="100000"/>
              </a:lnSpc>
              <a:spcBef>
                <a:spcPts val="0"/>
              </a:spcBef>
              <a:spcAft>
                <a:spcPts val="0"/>
              </a:spcAft>
              <a:buClr>
                <a:schemeClr val="lt1"/>
              </a:buClr>
              <a:buSzPts val="1400"/>
              <a:buNone/>
              <a:defRPr sz="1400">
                <a:solidFill>
                  <a:schemeClr val="lt1"/>
                </a:solidFill>
              </a:defRPr>
            </a:lvl8pPr>
            <a:lvl9pPr lvl="8" rtl="0" algn="l">
              <a:lnSpc>
                <a:spcPct val="100000"/>
              </a:lnSpc>
              <a:spcBef>
                <a:spcPts val="0"/>
              </a:spcBef>
              <a:spcAft>
                <a:spcPts val="0"/>
              </a:spcAft>
              <a:buClr>
                <a:schemeClr val="lt1"/>
              </a:buClr>
              <a:buSzPts val="1400"/>
              <a:buNone/>
              <a:defRPr sz="1400">
                <a:solidFill>
                  <a:schemeClr val="lt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lt2"/>
        </a:solidFill>
      </p:bgPr>
    </p:bg>
    <p:spTree>
      <p:nvGrpSpPr>
        <p:cNvPr id="195" name="Shape 195"/>
        <p:cNvGrpSpPr/>
        <p:nvPr/>
      </p:nvGrpSpPr>
      <p:grpSpPr>
        <a:xfrm>
          <a:off x="0" y="0"/>
          <a:ext cx="0" cy="0"/>
          <a:chOff x="0" y="0"/>
          <a:chExt cx="0" cy="0"/>
        </a:xfrm>
      </p:grpSpPr>
      <p:sp>
        <p:nvSpPr>
          <p:cNvPr id="196" name="Google Shape;196;p42"/>
          <p:cNvSpPr txBox="1"/>
          <p:nvPr>
            <p:ph type="title"/>
          </p:nvPr>
        </p:nvSpPr>
        <p:spPr>
          <a:xfrm>
            <a:off x="490250" y="528900"/>
            <a:ext cx="5678100" cy="4085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5400"/>
              <a:buNone/>
              <a:defRPr sz="5400">
                <a:solidFill>
                  <a:schemeClr val="lt1"/>
                </a:solidFill>
              </a:defRPr>
            </a:lvl1pPr>
            <a:lvl2pPr lvl="1" rtl="0" algn="l">
              <a:lnSpc>
                <a:spcPct val="100000"/>
              </a:lnSpc>
              <a:spcBef>
                <a:spcPts val="0"/>
              </a:spcBef>
              <a:spcAft>
                <a:spcPts val="0"/>
              </a:spcAft>
              <a:buClr>
                <a:schemeClr val="lt1"/>
              </a:buClr>
              <a:buSzPts val="5400"/>
              <a:buNone/>
              <a:defRPr sz="5400">
                <a:solidFill>
                  <a:schemeClr val="lt1"/>
                </a:solidFill>
              </a:defRPr>
            </a:lvl2pPr>
            <a:lvl3pPr lvl="2" rtl="0" algn="l">
              <a:lnSpc>
                <a:spcPct val="100000"/>
              </a:lnSpc>
              <a:spcBef>
                <a:spcPts val="0"/>
              </a:spcBef>
              <a:spcAft>
                <a:spcPts val="0"/>
              </a:spcAft>
              <a:buClr>
                <a:schemeClr val="lt1"/>
              </a:buClr>
              <a:buSzPts val="5400"/>
              <a:buNone/>
              <a:defRPr sz="5400">
                <a:solidFill>
                  <a:schemeClr val="lt1"/>
                </a:solidFill>
              </a:defRPr>
            </a:lvl3pPr>
            <a:lvl4pPr lvl="3" rtl="0" algn="l">
              <a:lnSpc>
                <a:spcPct val="100000"/>
              </a:lnSpc>
              <a:spcBef>
                <a:spcPts val="0"/>
              </a:spcBef>
              <a:spcAft>
                <a:spcPts val="0"/>
              </a:spcAft>
              <a:buClr>
                <a:schemeClr val="lt1"/>
              </a:buClr>
              <a:buSzPts val="5400"/>
              <a:buNone/>
              <a:defRPr sz="5400">
                <a:solidFill>
                  <a:schemeClr val="lt1"/>
                </a:solidFill>
              </a:defRPr>
            </a:lvl4pPr>
            <a:lvl5pPr lvl="4" rtl="0" algn="l">
              <a:lnSpc>
                <a:spcPct val="100000"/>
              </a:lnSpc>
              <a:spcBef>
                <a:spcPts val="0"/>
              </a:spcBef>
              <a:spcAft>
                <a:spcPts val="0"/>
              </a:spcAft>
              <a:buClr>
                <a:schemeClr val="lt1"/>
              </a:buClr>
              <a:buSzPts val="5400"/>
              <a:buNone/>
              <a:defRPr sz="5400">
                <a:solidFill>
                  <a:schemeClr val="lt1"/>
                </a:solidFill>
              </a:defRPr>
            </a:lvl5pPr>
            <a:lvl6pPr lvl="5" rtl="0" algn="l">
              <a:lnSpc>
                <a:spcPct val="100000"/>
              </a:lnSpc>
              <a:spcBef>
                <a:spcPts val="0"/>
              </a:spcBef>
              <a:spcAft>
                <a:spcPts val="0"/>
              </a:spcAft>
              <a:buClr>
                <a:schemeClr val="lt1"/>
              </a:buClr>
              <a:buSzPts val="5400"/>
              <a:buNone/>
              <a:defRPr sz="5400">
                <a:solidFill>
                  <a:schemeClr val="lt1"/>
                </a:solidFill>
              </a:defRPr>
            </a:lvl6pPr>
            <a:lvl7pPr lvl="6" rtl="0" algn="l">
              <a:lnSpc>
                <a:spcPct val="100000"/>
              </a:lnSpc>
              <a:spcBef>
                <a:spcPts val="0"/>
              </a:spcBef>
              <a:spcAft>
                <a:spcPts val="0"/>
              </a:spcAft>
              <a:buClr>
                <a:schemeClr val="lt1"/>
              </a:buClr>
              <a:buSzPts val="5400"/>
              <a:buNone/>
              <a:defRPr sz="5400">
                <a:solidFill>
                  <a:schemeClr val="lt1"/>
                </a:solidFill>
              </a:defRPr>
            </a:lvl7pPr>
            <a:lvl8pPr lvl="7" rtl="0" algn="l">
              <a:lnSpc>
                <a:spcPct val="100000"/>
              </a:lnSpc>
              <a:spcBef>
                <a:spcPts val="0"/>
              </a:spcBef>
              <a:spcAft>
                <a:spcPts val="0"/>
              </a:spcAft>
              <a:buClr>
                <a:schemeClr val="lt1"/>
              </a:buClr>
              <a:buSzPts val="5400"/>
              <a:buNone/>
              <a:defRPr sz="5400">
                <a:solidFill>
                  <a:schemeClr val="lt1"/>
                </a:solidFill>
              </a:defRPr>
            </a:lvl8pPr>
            <a:lvl9pPr lvl="8" rtl="0" algn="l">
              <a:lnSpc>
                <a:spcPct val="100000"/>
              </a:lnSpc>
              <a:spcBef>
                <a:spcPts val="0"/>
              </a:spcBef>
              <a:spcAft>
                <a:spcPts val="0"/>
              </a:spcAft>
              <a:buClr>
                <a:schemeClr val="lt1"/>
              </a:buClr>
              <a:buSzPts val="5400"/>
              <a:buNone/>
              <a:defRPr sz="5400">
                <a:solidFill>
                  <a:schemeClr val="lt1"/>
                </a:solidFill>
              </a:defRPr>
            </a:lvl9pPr>
          </a:lstStyle>
          <a:p/>
        </p:txBody>
      </p:sp>
      <p:sp>
        <p:nvSpPr>
          <p:cNvPr id="197" name="Google Shape;197;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8" name="Shape 198"/>
        <p:cNvGrpSpPr/>
        <p:nvPr/>
      </p:nvGrpSpPr>
      <p:grpSpPr>
        <a:xfrm>
          <a:off x="0" y="0"/>
          <a:ext cx="0" cy="0"/>
          <a:chOff x="0" y="0"/>
          <a:chExt cx="0" cy="0"/>
        </a:xfrm>
      </p:grpSpPr>
      <p:sp>
        <p:nvSpPr>
          <p:cNvPr id="199" name="Google Shape;199;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00" name="Google Shape;200;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01" name="Google Shape;201;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2" name="Google Shape;202;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3" name="Google Shape;20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204" name="Shape 204"/>
        <p:cNvGrpSpPr/>
        <p:nvPr/>
      </p:nvGrpSpPr>
      <p:grpSpPr>
        <a:xfrm>
          <a:off x="0" y="0"/>
          <a:ext cx="0" cy="0"/>
          <a:chOff x="0" y="0"/>
          <a:chExt cx="0" cy="0"/>
        </a:xfrm>
      </p:grpSpPr>
      <p:sp>
        <p:nvSpPr>
          <p:cNvPr id="205" name="Google Shape;205;p44"/>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6" name="Google Shape;206;p44"/>
          <p:cNvSpPr txBox="1"/>
          <p:nvPr>
            <p:ph idx="1" type="body"/>
          </p:nvPr>
        </p:nvSpPr>
        <p:spPr>
          <a:xfrm>
            <a:off x="457200" y="1200151"/>
            <a:ext cx="4038600" cy="33945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480"/>
              </a:spcBef>
              <a:spcAft>
                <a:spcPts val="0"/>
              </a:spcAft>
              <a:buClr>
                <a:schemeClr val="lt1"/>
              </a:buClr>
              <a:buSzPts val="3200"/>
              <a:buFont typeface="Arial"/>
              <a:buChar char="•"/>
              <a:defRPr/>
            </a:lvl1pPr>
            <a:lvl2pPr indent="-370840" lvl="1" marL="914400" rtl="0" algn="l">
              <a:lnSpc>
                <a:spcPct val="100000"/>
              </a:lnSpc>
              <a:spcBef>
                <a:spcPts val="420"/>
              </a:spcBef>
              <a:spcAft>
                <a:spcPts val="0"/>
              </a:spcAft>
              <a:buClr>
                <a:schemeClr val="lt1"/>
              </a:buClr>
              <a:buSzPts val="2240"/>
              <a:buFont typeface="Courier New"/>
              <a:buChar char="o"/>
              <a:defRPr/>
            </a:lvl2pPr>
            <a:lvl3pPr indent="-320039" lvl="2" marL="1371600" rtl="0" algn="l">
              <a:lnSpc>
                <a:spcPct val="100000"/>
              </a:lnSpc>
              <a:spcBef>
                <a:spcPts val="360"/>
              </a:spcBef>
              <a:spcAft>
                <a:spcPts val="0"/>
              </a:spcAft>
              <a:buClr>
                <a:schemeClr val="lt1"/>
              </a:buClr>
              <a:buSzPts val="1440"/>
              <a:buChar char="•"/>
              <a:defRPr/>
            </a:lvl3pPr>
            <a:lvl4pPr indent="-342900" lvl="3" marL="1828800" rtl="0" algn="l">
              <a:lnSpc>
                <a:spcPct val="100000"/>
              </a:lnSpc>
              <a:spcBef>
                <a:spcPts val="270"/>
              </a:spcBef>
              <a:spcAft>
                <a:spcPts val="0"/>
              </a:spcAft>
              <a:buClr>
                <a:schemeClr val="dk1"/>
              </a:buClr>
              <a:buSzPts val="1800"/>
              <a:buChar char="–"/>
              <a:defRPr/>
            </a:lvl4pPr>
            <a:lvl5pPr indent="-342900" lvl="4" marL="2286000" rtl="0" algn="l">
              <a:lnSpc>
                <a:spcPct val="100000"/>
              </a:lnSpc>
              <a:spcBef>
                <a:spcPts val="270"/>
              </a:spcBef>
              <a:spcAft>
                <a:spcPts val="0"/>
              </a:spcAft>
              <a:buClr>
                <a:schemeClr val="dk1"/>
              </a:buClr>
              <a:buSzPts val="1800"/>
              <a:buChar char="»"/>
              <a:defRPr/>
            </a:lvl5pPr>
            <a:lvl6pPr indent="-342900" lvl="5" marL="2743200" rtl="0" algn="l">
              <a:lnSpc>
                <a:spcPct val="100000"/>
              </a:lnSpc>
              <a:spcBef>
                <a:spcPts val="270"/>
              </a:spcBef>
              <a:spcAft>
                <a:spcPts val="0"/>
              </a:spcAft>
              <a:buClr>
                <a:schemeClr val="dk1"/>
              </a:buClr>
              <a:buSzPts val="1800"/>
              <a:buChar char="•"/>
              <a:defRPr/>
            </a:lvl6pPr>
            <a:lvl7pPr indent="-342900" lvl="6" marL="3200400" rtl="0" algn="l">
              <a:lnSpc>
                <a:spcPct val="100000"/>
              </a:lnSpc>
              <a:spcBef>
                <a:spcPts val="270"/>
              </a:spcBef>
              <a:spcAft>
                <a:spcPts val="0"/>
              </a:spcAft>
              <a:buClr>
                <a:schemeClr val="dk1"/>
              </a:buClr>
              <a:buSzPts val="1800"/>
              <a:buChar char="•"/>
              <a:defRPr/>
            </a:lvl7pPr>
            <a:lvl8pPr indent="-342900" lvl="7" marL="3657600" rtl="0" algn="l">
              <a:lnSpc>
                <a:spcPct val="100000"/>
              </a:lnSpc>
              <a:spcBef>
                <a:spcPts val="270"/>
              </a:spcBef>
              <a:spcAft>
                <a:spcPts val="0"/>
              </a:spcAft>
              <a:buClr>
                <a:schemeClr val="dk1"/>
              </a:buClr>
              <a:buSzPts val="1800"/>
              <a:buChar char="•"/>
              <a:defRPr/>
            </a:lvl8pPr>
            <a:lvl9pPr indent="-342900" lvl="8" marL="4114800" rtl="0" algn="l">
              <a:lnSpc>
                <a:spcPct val="100000"/>
              </a:lnSpc>
              <a:spcBef>
                <a:spcPts val="270"/>
              </a:spcBef>
              <a:spcAft>
                <a:spcPts val="0"/>
              </a:spcAft>
              <a:buClr>
                <a:schemeClr val="dk1"/>
              </a:buClr>
              <a:buSzPts val="1800"/>
              <a:buChar char="•"/>
              <a:defRPr/>
            </a:lvl9pPr>
          </a:lstStyle>
          <a:p/>
        </p:txBody>
      </p:sp>
      <p:sp>
        <p:nvSpPr>
          <p:cNvPr id="207" name="Google Shape;207;p44"/>
          <p:cNvSpPr txBox="1"/>
          <p:nvPr>
            <p:ph idx="2" type="body"/>
          </p:nvPr>
        </p:nvSpPr>
        <p:spPr>
          <a:xfrm>
            <a:off x="4648200" y="1200151"/>
            <a:ext cx="4038600" cy="33945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270"/>
              </a:spcBef>
              <a:spcAft>
                <a:spcPts val="0"/>
              </a:spcAft>
              <a:buClr>
                <a:schemeClr val="dk1"/>
              </a:buClr>
              <a:buSzPts val="1800"/>
              <a:buChar char="•"/>
              <a:defRPr/>
            </a:lvl1pPr>
            <a:lvl2pPr indent="-342900" lvl="1" marL="914400" rtl="0" algn="l">
              <a:lnSpc>
                <a:spcPct val="100000"/>
              </a:lnSpc>
              <a:spcBef>
                <a:spcPts val="270"/>
              </a:spcBef>
              <a:spcAft>
                <a:spcPts val="0"/>
              </a:spcAft>
              <a:buClr>
                <a:schemeClr val="dk1"/>
              </a:buClr>
              <a:buSzPts val="1800"/>
              <a:buChar char="–"/>
              <a:defRPr/>
            </a:lvl2pPr>
            <a:lvl3pPr indent="-342900" lvl="2" marL="1371600" rtl="0" algn="l">
              <a:lnSpc>
                <a:spcPct val="100000"/>
              </a:lnSpc>
              <a:spcBef>
                <a:spcPts val="270"/>
              </a:spcBef>
              <a:spcAft>
                <a:spcPts val="0"/>
              </a:spcAft>
              <a:buClr>
                <a:schemeClr val="dk1"/>
              </a:buClr>
              <a:buSzPts val="1800"/>
              <a:buChar char="•"/>
              <a:defRPr/>
            </a:lvl3pPr>
            <a:lvl4pPr indent="-342900" lvl="3" marL="1828800" rtl="0" algn="l">
              <a:lnSpc>
                <a:spcPct val="100000"/>
              </a:lnSpc>
              <a:spcBef>
                <a:spcPts val="270"/>
              </a:spcBef>
              <a:spcAft>
                <a:spcPts val="0"/>
              </a:spcAft>
              <a:buClr>
                <a:schemeClr val="dk1"/>
              </a:buClr>
              <a:buSzPts val="1800"/>
              <a:buChar char="–"/>
              <a:defRPr/>
            </a:lvl4pPr>
            <a:lvl5pPr indent="-342900" lvl="4" marL="2286000" rtl="0" algn="l">
              <a:lnSpc>
                <a:spcPct val="100000"/>
              </a:lnSpc>
              <a:spcBef>
                <a:spcPts val="270"/>
              </a:spcBef>
              <a:spcAft>
                <a:spcPts val="0"/>
              </a:spcAft>
              <a:buClr>
                <a:schemeClr val="dk1"/>
              </a:buClr>
              <a:buSzPts val="1800"/>
              <a:buChar char="»"/>
              <a:defRPr/>
            </a:lvl5pPr>
            <a:lvl6pPr indent="-342900" lvl="5" marL="2743200" rtl="0" algn="l">
              <a:lnSpc>
                <a:spcPct val="100000"/>
              </a:lnSpc>
              <a:spcBef>
                <a:spcPts val="270"/>
              </a:spcBef>
              <a:spcAft>
                <a:spcPts val="0"/>
              </a:spcAft>
              <a:buClr>
                <a:schemeClr val="dk1"/>
              </a:buClr>
              <a:buSzPts val="1800"/>
              <a:buChar char="•"/>
              <a:defRPr/>
            </a:lvl6pPr>
            <a:lvl7pPr indent="-342900" lvl="6" marL="3200400" rtl="0" algn="l">
              <a:lnSpc>
                <a:spcPct val="100000"/>
              </a:lnSpc>
              <a:spcBef>
                <a:spcPts val="270"/>
              </a:spcBef>
              <a:spcAft>
                <a:spcPts val="0"/>
              </a:spcAft>
              <a:buClr>
                <a:schemeClr val="dk1"/>
              </a:buClr>
              <a:buSzPts val="1800"/>
              <a:buChar char="•"/>
              <a:defRPr/>
            </a:lvl7pPr>
            <a:lvl8pPr indent="-342900" lvl="7" marL="3657600" rtl="0" algn="l">
              <a:lnSpc>
                <a:spcPct val="100000"/>
              </a:lnSpc>
              <a:spcBef>
                <a:spcPts val="270"/>
              </a:spcBef>
              <a:spcAft>
                <a:spcPts val="0"/>
              </a:spcAft>
              <a:buClr>
                <a:schemeClr val="dk1"/>
              </a:buClr>
              <a:buSzPts val="1800"/>
              <a:buChar char="•"/>
              <a:defRPr/>
            </a:lvl8pPr>
            <a:lvl9pPr indent="-342900" lvl="8" marL="4114800" rtl="0" algn="l">
              <a:lnSpc>
                <a:spcPct val="100000"/>
              </a:lnSpc>
              <a:spcBef>
                <a:spcPts val="270"/>
              </a:spcBef>
              <a:spcAft>
                <a:spcPts val="0"/>
              </a:spcAft>
              <a:buClr>
                <a:schemeClr val="dk1"/>
              </a:buClr>
              <a:buSzPts val="1800"/>
              <a:buChar char="•"/>
              <a:defRPr/>
            </a:lvl9pPr>
          </a:lstStyle>
          <a:p/>
        </p:txBody>
      </p:sp>
      <p:sp>
        <p:nvSpPr>
          <p:cNvPr id="208" name="Google Shape;208;p44"/>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9" name="Google Shape;209;p4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0" name="Google Shape;210;p44"/>
          <p:cNvSpPr txBox="1"/>
          <p:nvPr>
            <p:ph idx="12" type="sldNum"/>
          </p:nvPr>
        </p:nvSpPr>
        <p:spPr>
          <a:xfrm>
            <a:off x="6553200" y="4683919"/>
            <a:ext cx="2133600" cy="3573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1" name="Shape 211"/>
        <p:cNvGrpSpPr/>
        <p:nvPr/>
      </p:nvGrpSpPr>
      <p:grpSpPr>
        <a:xfrm>
          <a:off x="0" y="0"/>
          <a:ext cx="0" cy="0"/>
          <a:chOff x="0" y="0"/>
          <a:chExt cx="0" cy="0"/>
        </a:xfrm>
      </p:grpSpPr>
      <p:sp>
        <p:nvSpPr>
          <p:cNvPr id="212" name="Google Shape;212;p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13" name="Google Shape;213;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4" name="Shape 214"/>
        <p:cNvGrpSpPr/>
        <p:nvPr/>
      </p:nvGrpSpPr>
      <p:grpSpPr>
        <a:xfrm>
          <a:off x="0" y="0"/>
          <a:ext cx="0" cy="0"/>
          <a:chOff x="0" y="0"/>
          <a:chExt cx="0" cy="0"/>
        </a:xfrm>
      </p:grpSpPr>
      <p:sp>
        <p:nvSpPr>
          <p:cNvPr id="215" name="Google Shape;215;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16" name="Google Shape;216;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17" name="Google Shape;217;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18" name="Google Shape;21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9" name="Shape 219"/>
        <p:cNvGrpSpPr/>
        <p:nvPr/>
      </p:nvGrpSpPr>
      <p:grpSpPr>
        <a:xfrm>
          <a:off x="0" y="0"/>
          <a:ext cx="0" cy="0"/>
          <a:chOff x="0" y="0"/>
          <a:chExt cx="0" cy="0"/>
        </a:xfrm>
      </p:grpSpPr>
      <p:sp>
        <p:nvSpPr>
          <p:cNvPr id="220" name="Google Shape;220;p4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21" name="Google Shape;221;p4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222" name="Google Shape;222;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3" name="Shape 223"/>
        <p:cNvGrpSpPr/>
        <p:nvPr/>
      </p:nvGrpSpPr>
      <p:grpSpPr>
        <a:xfrm>
          <a:off x="0" y="0"/>
          <a:ext cx="0" cy="0"/>
          <a:chOff x="0" y="0"/>
          <a:chExt cx="0" cy="0"/>
        </a:xfrm>
      </p:grpSpPr>
      <p:sp>
        <p:nvSpPr>
          <p:cNvPr id="224" name="Google Shape;224;p4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226" name="Google Shape;226;p4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27" name="Google Shape;227;p4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28" name="Google Shape;228;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9" name="Shape 229"/>
        <p:cNvGrpSpPr/>
        <p:nvPr/>
      </p:nvGrpSpPr>
      <p:grpSpPr>
        <a:xfrm>
          <a:off x="0" y="0"/>
          <a:ext cx="0" cy="0"/>
          <a:chOff x="0" y="0"/>
          <a:chExt cx="0" cy="0"/>
        </a:xfrm>
      </p:grpSpPr>
      <p:sp>
        <p:nvSpPr>
          <p:cNvPr id="230" name="Google Shape;230;p4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231" name="Google Shape;231;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2" name="Shape 232"/>
        <p:cNvGrpSpPr/>
        <p:nvPr/>
      </p:nvGrpSpPr>
      <p:grpSpPr>
        <a:xfrm>
          <a:off x="0" y="0"/>
          <a:ext cx="0" cy="0"/>
          <a:chOff x="0" y="0"/>
          <a:chExt cx="0" cy="0"/>
        </a:xfrm>
      </p:grpSpPr>
      <p:sp>
        <p:nvSpPr>
          <p:cNvPr id="233" name="Google Shape;233;p5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234" name="Google Shape;234;p5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235" name="Google Shape;235;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6" name="Shape 236"/>
        <p:cNvGrpSpPr/>
        <p:nvPr/>
      </p:nvGrpSpPr>
      <p:grpSpPr>
        <a:xfrm>
          <a:off x="0" y="0"/>
          <a:ext cx="0" cy="0"/>
          <a:chOff x="0" y="0"/>
          <a:chExt cx="0" cy="0"/>
        </a:xfrm>
      </p:grpSpPr>
      <p:sp>
        <p:nvSpPr>
          <p:cNvPr id="237" name="Google Shape;237;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
    <p:bg>
      <p:bgPr>
        <a:solidFill>
          <a:schemeClr val="lt2"/>
        </a:solidFill>
      </p:bgPr>
    </p:bg>
    <p:spTree>
      <p:nvGrpSpPr>
        <p:cNvPr id="238" name="Shape 238"/>
        <p:cNvGrpSpPr/>
        <p:nvPr/>
      </p:nvGrpSpPr>
      <p:grpSpPr>
        <a:xfrm>
          <a:off x="0" y="0"/>
          <a:ext cx="0" cy="0"/>
          <a:chOff x="0" y="0"/>
          <a:chExt cx="0" cy="0"/>
        </a:xfrm>
      </p:grpSpPr>
      <p:sp>
        <p:nvSpPr>
          <p:cNvPr id="239" name="Google Shape;239;p52"/>
          <p:cNvSpPr txBox="1"/>
          <p:nvPr>
            <p:ph type="title"/>
          </p:nvPr>
        </p:nvSpPr>
        <p:spPr>
          <a:xfrm>
            <a:off x="490250" y="528900"/>
            <a:ext cx="5678100" cy="4085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5400"/>
              <a:buNone/>
              <a:defRPr sz="5400">
                <a:solidFill>
                  <a:schemeClr val="lt1"/>
                </a:solidFill>
              </a:defRPr>
            </a:lvl1pPr>
            <a:lvl2pPr lvl="1" rtl="0" algn="l">
              <a:lnSpc>
                <a:spcPct val="100000"/>
              </a:lnSpc>
              <a:spcBef>
                <a:spcPts val="0"/>
              </a:spcBef>
              <a:spcAft>
                <a:spcPts val="0"/>
              </a:spcAft>
              <a:buClr>
                <a:schemeClr val="lt1"/>
              </a:buClr>
              <a:buSzPts val="5400"/>
              <a:buNone/>
              <a:defRPr sz="5400">
                <a:solidFill>
                  <a:schemeClr val="lt1"/>
                </a:solidFill>
              </a:defRPr>
            </a:lvl2pPr>
            <a:lvl3pPr lvl="2" rtl="0" algn="l">
              <a:lnSpc>
                <a:spcPct val="100000"/>
              </a:lnSpc>
              <a:spcBef>
                <a:spcPts val="0"/>
              </a:spcBef>
              <a:spcAft>
                <a:spcPts val="0"/>
              </a:spcAft>
              <a:buClr>
                <a:schemeClr val="lt1"/>
              </a:buClr>
              <a:buSzPts val="5400"/>
              <a:buNone/>
              <a:defRPr sz="5400">
                <a:solidFill>
                  <a:schemeClr val="lt1"/>
                </a:solidFill>
              </a:defRPr>
            </a:lvl3pPr>
            <a:lvl4pPr lvl="3" rtl="0" algn="l">
              <a:lnSpc>
                <a:spcPct val="100000"/>
              </a:lnSpc>
              <a:spcBef>
                <a:spcPts val="0"/>
              </a:spcBef>
              <a:spcAft>
                <a:spcPts val="0"/>
              </a:spcAft>
              <a:buClr>
                <a:schemeClr val="lt1"/>
              </a:buClr>
              <a:buSzPts val="5400"/>
              <a:buNone/>
              <a:defRPr sz="5400">
                <a:solidFill>
                  <a:schemeClr val="lt1"/>
                </a:solidFill>
              </a:defRPr>
            </a:lvl4pPr>
            <a:lvl5pPr lvl="4" rtl="0" algn="l">
              <a:lnSpc>
                <a:spcPct val="100000"/>
              </a:lnSpc>
              <a:spcBef>
                <a:spcPts val="0"/>
              </a:spcBef>
              <a:spcAft>
                <a:spcPts val="0"/>
              </a:spcAft>
              <a:buClr>
                <a:schemeClr val="lt1"/>
              </a:buClr>
              <a:buSzPts val="5400"/>
              <a:buNone/>
              <a:defRPr sz="5400">
                <a:solidFill>
                  <a:schemeClr val="lt1"/>
                </a:solidFill>
              </a:defRPr>
            </a:lvl5pPr>
            <a:lvl6pPr lvl="5" rtl="0" algn="l">
              <a:lnSpc>
                <a:spcPct val="100000"/>
              </a:lnSpc>
              <a:spcBef>
                <a:spcPts val="0"/>
              </a:spcBef>
              <a:spcAft>
                <a:spcPts val="0"/>
              </a:spcAft>
              <a:buClr>
                <a:schemeClr val="lt1"/>
              </a:buClr>
              <a:buSzPts val="5400"/>
              <a:buNone/>
              <a:defRPr sz="5400">
                <a:solidFill>
                  <a:schemeClr val="lt1"/>
                </a:solidFill>
              </a:defRPr>
            </a:lvl6pPr>
            <a:lvl7pPr lvl="6" rtl="0" algn="l">
              <a:lnSpc>
                <a:spcPct val="100000"/>
              </a:lnSpc>
              <a:spcBef>
                <a:spcPts val="0"/>
              </a:spcBef>
              <a:spcAft>
                <a:spcPts val="0"/>
              </a:spcAft>
              <a:buClr>
                <a:schemeClr val="lt1"/>
              </a:buClr>
              <a:buSzPts val="5400"/>
              <a:buNone/>
              <a:defRPr sz="5400">
                <a:solidFill>
                  <a:schemeClr val="lt1"/>
                </a:solidFill>
              </a:defRPr>
            </a:lvl7pPr>
            <a:lvl8pPr lvl="7" rtl="0" algn="l">
              <a:lnSpc>
                <a:spcPct val="100000"/>
              </a:lnSpc>
              <a:spcBef>
                <a:spcPts val="0"/>
              </a:spcBef>
              <a:spcAft>
                <a:spcPts val="0"/>
              </a:spcAft>
              <a:buClr>
                <a:schemeClr val="lt1"/>
              </a:buClr>
              <a:buSzPts val="5400"/>
              <a:buNone/>
              <a:defRPr sz="5400">
                <a:solidFill>
                  <a:schemeClr val="lt1"/>
                </a:solidFill>
              </a:defRPr>
            </a:lvl8pPr>
            <a:lvl9pPr lvl="8" rtl="0" algn="l">
              <a:lnSpc>
                <a:spcPct val="100000"/>
              </a:lnSpc>
              <a:spcBef>
                <a:spcPts val="0"/>
              </a:spcBef>
              <a:spcAft>
                <a:spcPts val="0"/>
              </a:spcAft>
              <a:buClr>
                <a:schemeClr val="lt1"/>
              </a:buClr>
              <a:buSzPts val="5400"/>
              <a:buNone/>
              <a:defRPr sz="5400">
                <a:solidFill>
                  <a:schemeClr val="lt1"/>
                </a:solidFill>
              </a:defRPr>
            </a:lvl9pPr>
          </a:lstStyle>
          <a:p/>
        </p:txBody>
      </p:sp>
      <p:sp>
        <p:nvSpPr>
          <p:cNvPr id="240" name="Google Shape;240;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241" name="Shape 241"/>
        <p:cNvGrpSpPr/>
        <p:nvPr/>
      </p:nvGrpSpPr>
      <p:grpSpPr>
        <a:xfrm>
          <a:off x="0" y="0"/>
          <a:ext cx="0" cy="0"/>
          <a:chOff x="0" y="0"/>
          <a:chExt cx="0" cy="0"/>
        </a:xfrm>
      </p:grpSpPr>
      <p:sp>
        <p:nvSpPr>
          <p:cNvPr id="242" name="Google Shape;242;p53"/>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3" name="Google Shape;243;p53"/>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1600"/>
              </a:spcAft>
              <a:buClr>
                <a:srgbClr val="888888"/>
              </a:buClr>
              <a:buSzPts val="2000"/>
              <a:buNone/>
              <a:defRPr>
                <a:solidFill>
                  <a:srgbClr val="888888"/>
                </a:solidFill>
              </a:defRPr>
            </a:lvl9pPr>
          </a:lstStyle>
          <a:p/>
        </p:txBody>
      </p:sp>
      <p:sp>
        <p:nvSpPr>
          <p:cNvPr id="244" name="Google Shape;244;p5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5" name="Google Shape;245;p5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6" name="Google Shape;246;p5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5" Type="http://schemas.openxmlformats.org/officeDocument/2006/relationships/theme" Target="../theme/theme4.xml"/><Relationship Id="rId14" Type="http://schemas.openxmlformats.org/officeDocument/2006/relationships/slideLayout" Target="../slideLayouts/slideLayout5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23" name="Shape 123"/>
        <p:cNvGrpSpPr/>
        <p:nvPr/>
      </p:nvGrpSpPr>
      <p:grpSpPr>
        <a:xfrm>
          <a:off x="0" y="0"/>
          <a:ext cx="0" cy="0"/>
          <a:chOff x="0" y="0"/>
          <a:chExt cx="0" cy="0"/>
        </a:xfrm>
      </p:grpSpPr>
      <p:sp>
        <p:nvSpPr>
          <p:cNvPr id="124" name="Google Shape;12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25" name="Google Shape;125;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26" name="Google Shape;126;p2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2" name="Shape 182"/>
        <p:cNvGrpSpPr/>
        <p:nvPr/>
      </p:nvGrpSpPr>
      <p:grpSpPr>
        <a:xfrm>
          <a:off x="0" y="0"/>
          <a:ext cx="0" cy="0"/>
          <a:chOff x="0" y="0"/>
          <a:chExt cx="0" cy="0"/>
        </a:xfrm>
      </p:grpSpPr>
      <p:sp>
        <p:nvSpPr>
          <p:cNvPr id="183" name="Google Shape;183;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4" name="Google Shape;184;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85" name="Google Shape;18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0.png"/></Relationships>
</file>

<file path=ppt/slides/_rels/slide15.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4.png"/><Relationship Id="rId12"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23.png"/><Relationship Id="rId5" Type="http://schemas.openxmlformats.org/officeDocument/2006/relationships/image" Target="../media/image27.png"/><Relationship Id="rId6" Type="http://schemas.openxmlformats.org/officeDocument/2006/relationships/image" Target="../media/image38.png"/><Relationship Id="rId7" Type="http://schemas.openxmlformats.org/officeDocument/2006/relationships/image" Target="../media/image20.png"/><Relationship Id="rId8"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6.jpg"/><Relationship Id="rId4" Type="http://schemas.openxmlformats.org/officeDocument/2006/relationships/image" Target="../media/image55.jpg"/><Relationship Id="rId5" Type="http://schemas.openxmlformats.org/officeDocument/2006/relationships/image" Target="../media/image25.png"/><Relationship Id="rId6" Type="http://schemas.openxmlformats.org/officeDocument/2006/relationships/image" Target="../media/image1.png"/><Relationship Id="rId7"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30.png"/><Relationship Id="rId5" Type="http://schemas.openxmlformats.org/officeDocument/2006/relationships/image" Target="../media/image58.png"/><Relationship Id="rId6"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44.png"/><Relationship Id="rId6" Type="http://schemas.openxmlformats.org/officeDocument/2006/relationships/image" Target="../media/image5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32.pn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jp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40.jpg"/><Relationship Id="rId5"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2.jp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5.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7.jp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52.jpg"/><Relationship Id="rId5"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56.jp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1.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4.jp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0" Type="http://schemas.openxmlformats.org/officeDocument/2006/relationships/image" Target="../media/image60.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hyperlink" Target="mailto:jessi.james-barry@noaa.gov" TargetMode="External"/><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hyperlink" Target="mailto:jason.rolfe@noaa.gov" TargetMode="External"/><Relationship Id="rId8" Type="http://schemas.openxmlformats.org/officeDocument/2006/relationships/hyperlink" Target="mailto:jessica.conway@noaa.gov"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5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Northeast Marine Debris Webinar</a:t>
            </a:r>
            <a:endParaRPr/>
          </a:p>
        </p:txBody>
      </p:sp>
      <p:pic>
        <p:nvPicPr>
          <p:cNvPr id="252" name="Google Shape;252;p54"/>
          <p:cNvPicPr preferRelativeResize="0"/>
          <p:nvPr/>
        </p:nvPicPr>
        <p:blipFill rotWithShape="1">
          <a:blip r:embed="rId3">
            <a:alphaModFix/>
          </a:blip>
          <a:srcRect b="0" l="7741" r="7094" t="0"/>
          <a:stretch/>
        </p:blipFill>
        <p:spPr>
          <a:xfrm>
            <a:off x="0" y="0"/>
            <a:ext cx="9143998" cy="3067810"/>
          </a:xfrm>
          <a:prstGeom prst="rect">
            <a:avLst/>
          </a:prstGeom>
          <a:noFill/>
          <a:ln>
            <a:noFill/>
          </a:ln>
        </p:spPr>
      </p:pic>
      <p:sp>
        <p:nvSpPr>
          <p:cNvPr id="253" name="Google Shape;253;p54"/>
          <p:cNvSpPr/>
          <p:nvPr/>
        </p:nvSpPr>
        <p:spPr>
          <a:xfrm>
            <a:off x="0" y="3067800"/>
            <a:ext cx="9144000" cy="2075700"/>
          </a:xfrm>
          <a:prstGeom prst="rect">
            <a:avLst/>
          </a:prstGeom>
          <a:solidFill>
            <a:srgbClr val="45616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 name="Google Shape;254;p54"/>
          <p:cNvSpPr txBox="1"/>
          <p:nvPr/>
        </p:nvSpPr>
        <p:spPr>
          <a:xfrm>
            <a:off x="0" y="2631275"/>
            <a:ext cx="9144000" cy="1329000"/>
          </a:xfrm>
          <a:prstGeom prst="rect">
            <a:avLst/>
          </a:prstGeom>
          <a:noFill/>
          <a:ln>
            <a:noFill/>
          </a:ln>
          <a:effectLst>
            <a:outerShdw blurRad="57150" rotWithShape="0" algn="bl" dir="5400000" dist="66675">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chemeClr val="lt1"/>
                </a:solidFill>
                <a:latin typeface="Oswald Medium"/>
                <a:ea typeface="Oswald Medium"/>
                <a:cs typeface="Oswald Medium"/>
                <a:sym typeface="Oswald Medium"/>
              </a:rPr>
              <a:t>NOAA MARINE DEBRIS PROGRAM</a:t>
            </a:r>
            <a:r>
              <a:rPr lang="en" sz="3400">
                <a:solidFill>
                  <a:schemeClr val="lt1"/>
                </a:solidFill>
                <a:latin typeface="Oswald Medium"/>
                <a:ea typeface="Oswald Medium"/>
                <a:cs typeface="Oswald Medium"/>
                <a:sym typeface="Oswald Medium"/>
              </a:rPr>
              <a:t> </a:t>
            </a:r>
            <a:endParaRPr sz="3400">
              <a:solidFill>
                <a:schemeClr val="lt1"/>
              </a:solidFill>
              <a:latin typeface="Oswald Medium"/>
              <a:ea typeface="Oswald Medium"/>
              <a:cs typeface="Oswald Medium"/>
              <a:sym typeface="Oswald Medium"/>
            </a:endParaRPr>
          </a:p>
          <a:p>
            <a:pPr indent="0" lvl="0" marL="0" rtl="0" algn="ctr">
              <a:spcBef>
                <a:spcPts val="0"/>
              </a:spcBef>
              <a:spcAft>
                <a:spcPts val="0"/>
              </a:spcAft>
              <a:buNone/>
            </a:pPr>
            <a:r>
              <a:rPr lang="en" sz="2700">
                <a:solidFill>
                  <a:schemeClr val="lt1"/>
                </a:solidFill>
                <a:latin typeface="Fira Sans Extra Condensed Light"/>
                <a:ea typeface="Fira Sans Extra Condensed Light"/>
                <a:cs typeface="Fira Sans Extra Condensed Light"/>
                <a:sym typeface="Fira Sans Extra Condensed Light"/>
              </a:rPr>
              <a:t>Response to Disaster Debris</a:t>
            </a:r>
            <a:endParaRPr sz="2700">
              <a:solidFill>
                <a:schemeClr val="lt1"/>
              </a:solidFill>
              <a:latin typeface="Fira Sans Extra Condensed Light"/>
              <a:ea typeface="Fira Sans Extra Condensed Light"/>
              <a:cs typeface="Fira Sans Extra Condensed Light"/>
              <a:sym typeface="Fira Sans Extra Condensed Light"/>
            </a:endParaRPr>
          </a:p>
          <a:p>
            <a:pPr indent="0" lvl="0" marL="0" rtl="0" algn="ctr">
              <a:spcBef>
                <a:spcPts val="0"/>
              </a:spcBef>
              <a:spcAft>
                <a:spcPts val="0"/>
              </a:spcAft>
              <a:buNone/>
            </a:pPr>
            <a:r>
              <a:rPr lang="en" sz="2000">
                <a:solidFill>
                  <a:schemeClr val="lt1"/>
                </a:solidFill>
                <a:latin typeface="Fira Sans Extra Condensed Light"/>
                <a:ea typeface="Fira Sans Extra Condensed Light"/>
                <a:cs typeface="Fira Sans Extra Condensed Light"/>
                <a:sym typeface="Fira Sans Extra Condensed Light"/>
              </a:rPr>
              <a:t>Jessi A. James-Barry </a:t>
            </a:r>
            <a:r>
              <a:rPr lang="en" sz="1200">
                <a:solidFill>
                  <a:schemeClr val="lt1"/>
                </a:solidFill>
                <a:latin typeface="Fira Sans Extra Condensed Light"/>
                <a:ea typeface="Fira Sans Extra Condensed Light"/>
                <a:cs typeface="Fira Sans Extra Condensed Light"/>
                <a:sym typeface="Fira Sans Extra Condensed Light"/>
              </a:rPr>
              <a:t>(she/her)</a:t>
            </a:r>
            <a:endParaRPr sz="1200">
              <a:solidFill>
                <a:schemeClr val="lt1"/>
              </a:solidFill>
              <a:latin typeface="Fira Sans Extra Condensed Light"/>
              <a:ea typeface="Fira Sans Extra Condensed Light"/>
              <a:cs typeface="Fira Sans Extra Condensed Light"/>
              <a:sym typeface="Fira Sans Extra Condensed Light"/>
            </a:endParaRPr>
          </a:p>
          <a:p>
            <a:pPr indent="0" lvl="0" marL="0" rtl="0" algn="ctr">
              <a:spcBef>
                <a:spcPts val="0"/>
              </a:spcBef>
              <a:spcAft>
                <a:spcPts val="0"/>
              </a:spcAft>
              <a:buNone/>
            </a:pPr>
            <a:r>
              <a:rPr i="1" lang="en" sz="2000">
                <a:solidFill>
                  <a:schemeClr val="lt1"/>
                </a:solidFill>
                <a:latin typeface="Fira Sans Extra Condensed Light"/>
                <a:ea typeface="Fira Sans Extra Condensed Light"/>
                <a:cs typeface="Fira Sans Extra Condensed Light"/>
                <a:sym typeface="Fira Sans Extra Condensed Light"/>
              </a:rPr>
              <a:t>Gulf of Mexico Regional Coordinator</a:t>
            </a:r>
            <a:endParaRPr i="1" sz="2000">
              <a:solidFill>
                <a:schemeClr val="lt1"/>
              </a:solidFill>
              <a:latin typeface="Fira Sans Extra Condensed Light"/>
              <a:ea typeface="Fira Sans Extra Condensed Light"/>
              <a:cs typeface="Fira Sans Extra Condensed Light"/>
              <a:sym typeface="Fira Sans Extra Condensed Light"/>
            </a:endParaRPr>
          </a:p>
        </p:txBody>
      </p:sp>
      <p:sp>
        <p:nvSpPr>
          <p:cNvPr id="255" name="Google Shape;255;p54"/>
          <p:cNvSpPr txBox="1"/>
          <p:nvPr/>
        </p:nvSpPr>
        <p:spPr>
          <a:xfrm>
            <a:off x="206150" y="4573925"/>
            <a:ext cx="300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lt1"/>
                </a:solidFill>
                <a:latin typeface="Fira Sans Extra Condensed Light"/>
                <a:ea typeface="Fira Sans Extra Condensed Light"/>
                <a:cs typeface="Fira Sans Extra Condensed Light"/>
                <a:sym typeface="Fira Sans Extra Condensed Light"/>
              </a:rPr>
              <a:t>May 29-30, 2024</a:t>
            </a:r>
            <a:endParaRPr sz="800"/>
          </a:p>
        </p:txBody>
      </p:sp>
      <p:grpSp>
        <p:nvGrpSpPr>
          <p:cNvPr id="256" name="Google Shape;256;p54"/>
          <p:cNvGrpSpPr/>
          <p:nvPr/>
        </p:nvGrpSpPr>
        <p:grpSpPr>
          <a:xfrm>
            <a:off x="8558076" y="4573823"/>
            <a:ext cx="507770" cy="477197"/>
            <a:chOff x="7614076" y="676076"/>
            <a:chExt cx="1208400" cy="1208400"/>
          </a:xfrm>
        </p:grpSpPr>
        <p:sp>
          <p:nvSpPr>
            <p:cNvPr id="257" name="Google Shape;257;p54"/>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58" name="Google Shape;258;p54"/>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63"/>
          <p:cNvPicPr preferRelativeResize="0"/>
          <p:nvPr/>
        </p:nvPicPr>
        <p:blipFill rotWithShape="1">
          <a:blip r:embed="rId3">
            <a:alphaModFix/>
          </a:blip>
          <a:srcRect b="10979" l="0" r="0" t="6958"/>
          <a:stretch/>
        </p:blipFill>
        <p:spPr>
          <a:xfrm>
            <a:off x="0" y="0"/>
            <a:ext cx="9144000" cy="5143500"/>
          </a:xfrm>
          <a:prstGeom prst="rect">
            <a:avLst/>
          </a:prstGeom>
          <a:noFill/>
          <a:ln>
            <a:noFill/>
          </a:ln>
        </p:spPr>
      </p:pic>
      <p:sp>
        <p:nvSpPr>
          <p:cNvPr id="405" name="Google Shape;405;p63"/>
          <p:cNvSpPr/>
          <p:nvPr/>
        </p:nvSpPr>
        <p:spPr>
          <a:xfrm>
            <a:off x="1443900" y="1422675"/>
            <a:ext cx="6256200" cy="25449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3"/>
          <p:cNvSpPr txBox="1"/>
          <p:nvPr>
            <p:ph type="title"/>
          </p:nvPr>
        </p:nvSpPr>
        <p:spPr>
          <a:xfrm>
            <a:off x="1381050" y="1422675"/>
            <a:ext cx="6381900" cy="780300"/>
          </a:xfrm>
          <a:prstGeom prst="rect">
            <a:avLst/>
          </a:prstGeom>
          <a:noFill/>
          <a:ln>
            <a:noFill/>
          </a:ln>
          <a:effectLst>
            <a:outerShdw blurRad="57150" rotWithShape="0" algn="bl" dir="5400000" dist="66675">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400"/>
              <a:buNone/>
            </a:pPr>
            <a:r>
              <a:rPr b="1" lang="en" sz="4200">
                <a:latin typeface="Fira Sans Extra Condensed"/>
                <a:ea typeface="Fira Sans Extra Condensed"/>
                <a:cs typeface="Fira Sans Extra Condensed"/>
                <a:sym typeface="Fira Sans Extra Condensed"/>
              </a:rPr>
              <a:t>Preparedness Project Goal</a:t>
            </a:r>
            <a:endParaRPr b="1" sz="4200">
              <a:latin typeface="Fira Sans Extra Condensed"/>
              <a:ea typeface="Fira Sans Extra Condensed"/>
              <a:cs typeface="Fira Sans Extra Condensed"/>
              <a:sym typeface="Fira Sans Extra Condensed"/>
            </a:endParaRPr>
          </a:p>
        </p:txBody>
      </p:sp>
      <p:sp>
        <p:nvSpPr>
          <p:cNvPr id="407" name="Google Shape;407;p63"/>
          <p:cNvSpPr txBox="1"/>
          <p:nvPr>
            <p:ph type="title"/>
          </p:nvPr>
        </p:nvSpPr>
        <p:spPr>
          <a:xfrm>
            <a:off x="1506900" y="1959075"/>
            <a:ext cx="6130200" cy="2008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400"/>
              <a:buNone/>
            </a:pPr>
            <a:r>
              <a:rPr lang="en" sz="3300">
                <a:latin typeface="Fira Sans Extra Condensed Light"/>
                <a:ea typeface="Fira Sans Extra Condensed Light"/>
                <a:cs typeface="Fira Sans Extra Condensed Light"/>
                <a:sym typeface="Fira Sans Extra Condensed Light"/>
              </a:rPr>
              <a:t>Improve preparedness for response to marine debris after disasters in coastal states and U.S. territories</a:t>
            </a:r>
            <a:endParaRPr sz="3300">
              <a:latin typeface="Fira Sans Extra Condensed Light"/>
              <a:ea typeface="Fira Sans Extra Condensed Light"/>
              <a:cs typeface="Fira Sans Extra Condensed Light"/>
              <a:sym typeface="Fira Sans Extra Condensed Light"/>
            </a:endParaRPr>
          </a:p>
        </p:txBody>
      </p:sp>
      <p:grpSp>
        <p:nvGrpSpPr>
          <p:cNvPr id="408" name="Google Shape;408;p63"/>
          <p:cNvGrpSpPr/>
          <p:nvPr/>
        </p:nvGrpSpPr>
        <p:grpSpPr>
          <a:xfrm>
            <a:off x="8558076" y="4573823"/>
            <a:ext cx="507770" cy="477197"/>
            <a:chOff x="7614076" y="676076"/>
            <a:chExt cx="1208400" cy="1208400"/>
          </a:xfrm>
        </p:grpSpPr>
        <p:sp>
          <p:nvSpPr>
            <p:cNvPr id="409" name="Google Shape;409;p63"/>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10" name="Google Shape;410;p63"/>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64"/>
          <p:cNvPicPr preferRelativeResize="0"/>
          <p:nvPr/>
        </p:nvPicPr>
        <p:blipFill rotWithShape="1">
          <a:blip r:embed="rId3">
            <a:alphaModFix/>
          </a:blip>
          <a:srcRect b="10979" l="0" r="0" t="6958"/>
          <a:stretch/>
        </p:blipFill>
        <p:spPr>
          <a:xfrm>
            <a:off x="0" y="0"/>
            <a:ext cx="9144000" cy="5143500"/>
          </a:xfrm>
          <a:prstGeom prst="rect">
            <a:avLst/>
          </a:prstGeom>
          <a:noFill/>
          <a:ln>
            <a:noFill/>
          </a:ln>
        </p:spPr>
      </p:pic>
      <p:sp>
        <p:nvSpPr>
          <p:cNvPr id="416" name="Google Shape;416;p64"/>
          <p:cNvSpPr/>
          <p:nvPr/>
        </p:nvSpPr>
        <p:spPr>
          <a:xfrm>
            <a:off x="1953225" y="1422675"/>
            <a:ext cx="5200500" cy="22152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4"/>
          <p:cNvSpPr txBox="1"/>
          <p:nvPr>
            <p:ph type="title"/>
          </p:nvPr>
        </p:nvSpPr>
        <p:spPr>
          <a:xfrm>
            <a:off x="1381050" y="1583000"/>
            <a:ext cx="6381900" cy="780300"/>
          </a:xfrm>
          <a:prstGeom prst="rect">
            <a:avLst/>
          </a:prstGeom>
          <a:noFill/>
          <a:ln>
            <a:noFill/>
          </a:ln>
          <a:effectLst>
            <a:outerShdw blurRad="57150" rotWithShape="0" algn="bl" dir="5400000" dist="66675">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400"/>
              <a:buNone/>
            </a:pPr>
            <a:r>
              <a:rPr b="1" lang="en" sz="4200">
                <a:latin typeface="Fira Sans Extra Condensed"/>
                <a:ea typeface="Fira Sans Extra Condensed"/>
                <a:cs typeface="Fira Sans Extra Condensed"/>
                <a:sym typeface="Fira Sans Extra Condensed"/>
              </a:rPr>
              <a:t>How?</a:t>
            </a:r>
            <a:endParaRPr b="1" sz="4200">
              <a:latin typeface="Fira Sans Extra Condensed"/>
              <a:ea typeface="Fira Sans Extra Condensed"/>
              <a:cs typeface="Fira Sans Extra Condensed"/>
              <a:sym typeface="Fira Sans Extra Condensed"/>
            </a:endParaRPr>
          </a:p>
        </p:txBody>
      </p:sp>
      <p:sp>
        <p:nvSpPr>
          <p:cNvPr id="418" name="Google Shape;418;p64"/>
          <p:cNvSpPr txBox="1"/>
          <p:nvPr>
            <p:ph type="title"/>
          </p:nvPr>
        </p:nvSpPr>
        <p:spPr>
          <a:xfrm>
            <a:off x="2106750" y="2148975"/>
            <a:ext cx="4930500" cy="1488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5400"/>
              <a:buNone/>
            </a:pPr>
            <a:r>
              <a:rPr lang="en" sz="3300">
                <a:latin typeface="Fira Sans Extra Condensed Light"/>
                <a:ea typeface="Fira Sans Extra Condensed Light"/>
                <a:cs typeface="Fira Sans Extra Condensed Light"/>
                <a:sym typeface="Fira Sans Extra Condensed Light"/>
              </a:rPr>
              <a:t>Coordination and relationship building before a disaster</a:t>
            </a:r>
            <a:endParaRPr sz="3300">
              <a:latin typeface="Fira Sans Extra Condensed Light"/>
              <a:ea typeface="Fira Sans Extra Condensed Light"/>
              <a:cs typeface="Fira Sans Extra Condensed Light"/>
              <a:sym typeface="Fira Sans Extra Condensed Light"/>
            </a:endParaRPr>
          </a:p>
        </p:txBody>
      </p:sp>
      <p:grpSp>
        <p:nvGrpSpPr>
          <p:cNvPr id="419" name="Google Shape;419;p64"/>
          <p:cNvGrpSpPr/>
          <p:nvPr/>
        </p:nvGrpSpPr>
        <p:grpSpPr>
          <a:xfrm>
            <a:off x="8558076" y="4573823"/>
            <a:ext cx="507770" cy="477197"/>
            <a:chOff x="7614076" y="676076"/>
            <a:chExt cx="1208400" cy="1208400"/>
          </a:xfrm>
        </p:grpSpPr>
        <p:sp>
          <p:nvSpPr>
            <p:cNvPr id="420" name="Google Shape;420;p64"/>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21" name="Google Shape;421;p64"/>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grpSp>
        <p:nvGrpSpPr>
          <p:cNvPr id="426" name="Google Shape;426;p65"/>
          <p:cNvGrpSpPr/>
          <p:nvPr/>
        </p:nvGrpSpPr>
        <p:grpSpPr>
          <a:xfrm>
            <a:off x="8558076" y="4573823"/>
            <a:ext cx="507770" cy="477197"/>
            <a:chOff x="7614076" y="676076"/>
            <a:chExt cx="1208400" cy="1208400"/>
          </a:xfrm>
        </p:grpSpPr>
        <p:sp>
          <p:nvSpPr>
            <p:cNvPr id="427" name="Google Shape;427;p65"/>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28" name="Google Shape;428;p65"/>
            <p:cNvPicPr preferRelativeResize="0"/>
            <p:nvPr/>
          </p:nvPicPr>
          <p:blipFill>
            <a:blip r:embed="rId3">
              <a:alphaModFix/>
            </a:blip>
            <a:stretch>
              <a:fillRect/>
            </a:stretch>
          </p:blipFill>
          <p:spPr>
            <a:xfrm>
              <a:off x="7718082" y="780084"/>
              <a:ext cx="1000289" cy="1000308"/>
            </a:xfrm>
            <a:prstGeom prst="rect">
              <a:avLst/>
            </a:prstGeom>
            <a:noFill/>
            <a:ln>
              <a:noFill/>
            </a:ln>
          </p:spPr>
        </p:pic>
      </p:grpSp>
      <p:sp>
        <p:nvSpPr>
          <p:cNvPr id="429" name="Google Shape;429;p65"/>
          <p:cNvSpPr txBox="1"/>
          <p:nvPr/>
        </p:nvSpPr>
        <p:spPr>
          <a:xfrm>
            <a:off x="811650" y="188500"/>
            <a:ext cx="7816800" cy="7263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300">
                <a:solidFill>
                  <a:srgbClr val="456168"/>
                </a:solidFill>
                <a:latin typeface="Oswald"/>
                <a:ea typeface="Oswald"/>
                <a:cs typeface="Oswald"/>
                <a:sym typeface="Oswald"/>
              </a:rPr>
              <a:t>Marine Debris Emergency Response Guides</a:t>
            </a:r>
            <a:endParaRPr b="1" sz="3300">
              <a:solidFill>
                <a:srgbClr val="456168"/>
              </a:solidFill>
              <a:latin typeface="Oswald"/>
              <a:ea typeface="Oswald"/>
              <a:cs typeface="Oswald"/>
              <a:sym typeface="Oswald"/>
            </a:endParaRPr>
          </a:p>
        </p:txBody>
      </p:sp>
      <p:pic>
        <p:nvPicPr>
          <p:cNvPr id="430" name="Google Shape;430;p65"/>
          <p:cNvPicPr preferRelativeResize="0"/>
          <p:nvPr/>
        </p:nvPicPr>
        <p:blipFill>
          <a:blip r:embed="rId4">
            <a:alphaModFix/>
          </a:blip>
          <a:stretch>
            <a:fillRect/>
          </a:stretch>
        </p:blipFill>
        <p:spPr>
          <a:xfrm>
            <a:off x="478725" y="1195707"/>
            <a:ext cx="2486925" cy="3216406"/>
          </a:xfrm>
          <a:prstGeom prst="rect">
            <a:avLst/>
          </a:prstGeom>
          <a:noFill/>
          <a:ln>
            <a:noFill/>
          </a:ln>
          <a:effectLst>
            <a:outerShdw blurRad="57150" rotWithShape="0" algn="bl" dir="5400000" dist="19050">
              <a:srgbClr val="000000">
                <a:alpha val="50000"/>
              </a:srgbClr>
            </a:outerShdw>
          </a:effectLst>
        </p:spPr>
      </p:pic>
      <p:pic>
        <p:nvPicPr>
          <p:cNvPr id="431" name="Google Shape;431;p65"/>
          <p:cNvPicPr preferRelativeResize="0"/>
          <p:nvPr/>
        </p:nvPicPr>
        <p:blipFill>
          <a:blip r:embed="rId5">
            <a:alphaModFix/>
          </a:blip>
          <a:stretch>
            <a:fillRect/>
          </a:stretch>
        </p:blipFill>
        <p:spPr>
          <a:xfrm>
            <a:off x="6205775" y="1193838"/>
            <a:ext cx="2486925" cy="3220134"/>
          </a:xfrm>
          <a:prstGeom prst="rect">
            <a:avLst/>
          </a:prstGeom>
          <a:noFill/>
          <a:ln>
            <a:noFill/>
          </a:ln>
          <a:effectLst>
            <a:outerShdw blurRad="57150" rotWithShape="0" algn="bl" dir="5400000" dist="19050">
              <a:srgbClr val="000000">
                <a:alpha val="50000"/>
              </a:srgbClr>
            </a:outerShdw>
          </a:effectLst>
        </p:spPr>
      </p:pic>
      <p:pic>
        <p:nvPicPr>
          <p:cNvPr id="432" name="Google Shape;432;p65"/>
          <p:cNvPicPr preferRelativeResize="0"/>
          <p:nvPr/>
        </p:nvPicPr>
        <p:blipFill>
          <a:blip r:embed="rId6">
            <a:alphaModFix/>
          </a:blip>
          <a:stretch>
            <a:fillRect/>
          </a:stretch>
        </p:blipFill>
        <p:spPr>
          <a:xfrm>
            <a:off x="3328538" y="1190600"/>
            <a:ext cx="2486925" cy="32266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66"/>
          <p:cNvPicPr preferRelativeResize="0"/>
          <p:nvPr/>
        </p:nvPicPr>
        <p:blipFill rotWithShape="1">
          <a:blip r:embed="rId3">
            <a:alphaModFix/>
          </a:blip>
          <a:srcRect b="17088" l="3135" r="11671" t="0"/>
          <a:stretch/>
        </p:blipFill>
        <p:spPr>
          <a:xfrm>
            <a:off x="443300" y="126150"/>
            <a:ext cx="7178092" cy="4891198"/>
          </a:xfrm>
          <a:prstGeom prst="rect">
            <a:avLst/>
          </a:prstGeom>
          <a:noFill/>
          <a:ln>
            <a:noFill/>
          </a:ln>
        </p:spPr>
      </p:pic>
      <p:grpSp>
        <p:nvGrpSpPr>
          <p:cNvPr id="438" name="Google Shape;438;p66"/>
          <p:cNvGrpSpPr/>
          <p:nvPr/>
        </p:nvGrpSpPr>
        <p:grpSpPr>
          <a:xfrm>
            <a:off x="8558076" y="4573823"/>
            <a:ext cx="507770" cy="477197"/>
            <a:chOff x="7614076" y="676076"/>
            <a:chExt cx="1208400" cy="1208400"/>
          </a:xfrm>
        </p:grpSpPr>
        <p:sp>
          <p:nvSpPr>
            <p:cNvPr id="439" name="Google Shape;439;p66"/>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40" name="Google Shape;440;p66"/>
            <p:cNvPicPr preferRelativeResize="0"/>
            <p:nvPr/>
          </p:nvPicPr>
          <p:blipFill>
            <a:blip r:embed="rId4">
              <a:alphaModFix/>
            </a:blip>
            <a:stretch>
              <a:fillRect/>
            </a:stretch>
          </p:blipFill>
          <p:spPr>
            <a:xfrm>
              <a:off x="7718082" y="780084"/>
              <a:ext cx="1000289" cy="1000308"/>
            </a:xfrm>
            <a:prstGeom prst="rect">
              <a:avLst/>
            </a:prstGeom>
            <a:noFill/>
            <a:ln>
              <a:noFill/>
            </a:ln>
          </p:spPr>
        </p:pic>
      </p:grpSp>
      <p:sp>
        <p:nvSpPr>
          <p:cNvPr id="441" name="Google Shape;441;p66"/>
          <p:cNvSpPr txBox="1"/>
          <p:nvPr/>
        </p:nvSpPr>
        <p:spPr>
          <a:xfrm>
            <a:off x="2589150" y="226075"/>
            <a:ext cx="3965700" cy="6561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300">
                <a:solidFill>
                  <a:srgbClr val="456168"/>
                </a:solidFill>
                <a:latin typeface="Oswald"/>
                <a:ea typeface="Oswald"/>
                <a:cs typeface="Oswald"/>
                <a:sym typeface="Oswald"/>
              </a:rPr>
              <a:t>Project Status</a:t>
            </a:r>
            <a:endParaRPr b="1" sz="3300">
              <a:solidFill>
                <a:srgbClr val="456168"/>
              </a:solidFill>
              <a:latin typeface="Oswald"/>
              <a:ea typeface="Oswald"/>
              <a:cs typeface="Oswald"/>
              <a:sym typeface="Oswald"/>
            </a:endParaRPr>
          </a:p>
        </p:txBody>
      </p:sp>
      <p:pic>
        <p:nvPicPr>
          <p:cNvPr id="442" name="Google Shape;442;p66"/>
          <p:cNvPicPr preferRelativeResize="0"/>
          <p:nvPr/>
        </p:nvPicPr>
        <p:blipFill rotWithShape="1">
          <a:blip r:embed="rId3">
            <a:alphaModFix/>
          </a:blip>
          <a:srcRect b="-1" l="55157" r="26104" t="83986"/>
          <a:stretch/>
        </p:blipFill>
        <p:spPr>
          <a:xfrm>
            <a:off x="6754650" y="3597200"/>
            <a:ext cx="1946051" cy="1164501"/>
          </a:xfrm>
          <a:prstGeom prst="rect">
            <a:avLst/>
          </a:prstGeom>
          <a:noFill/>
          <a:ln>
            <a:noFill/>
          </a:ln>
        </p:spPr>
      </p:pic>
      <p:sp>
        <p:nvSpPr>
          <p:cNvPr id="443" name="Google Shape;443;p66"/>
          <p:cNvSpPr txBox="1"/>
          <p:nvPr/>
        </p:nvSpPr>
        <p:spPr>
          <a:xfrm>
            <a:off x="1397300" y="1438400"/>
            <a:ext cx="24984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highlight>
                  <a:srgbClr val="456168"/>
                </a:highlight>
                <a:latin typeface="Oswald"/>
                <a:ea typeface="Oswald"/>
                <a:cs typeface="Oswald"/>
                <a:sym typeface="Oswald"/>
              </a:rPr>
              <a:t>17</a:t>
            </a:r>
            <a:r>
              <a:rPr b="1" lang="en" sz="3100">
                <a:solidFill>
                  <a:schemeClr val="lt1"/>
                </a:solidFill>
                <a:highlight>
                  <a:srgbClr val="456168"/>
                </a:highlight>
                <a:latin typeface="Oswald"/>
                <a:ea typeface="Oswald"/>
                <a:cs typeface="Oswald"/>
                <a:sym typeface="Oswald"/>
              </a:rPr>
              <a:t> </a:t>
            </a:r>
            <a:r>
              <a:rPr lang="en" sz="3100">
                <a:solidFill>
                  <a:schemeClr val="lt1"/>
                </a:solidFill>
                <a:highlight>
                  <a:srgbClr val="456168"/>
                </a:highlight>
                <a:latin typeface="Oswald"/>
                <a:ea typeface="Oswald"/>
                <a:cs typeface="Oswald"/>
                <a:sym typeface="Oswald"/>
              </a:rPr>
              <a:t>Published</a:t>
            </a:r>
            <a:endParaRPr sz="3100">
              <a:solidFill>
                <a:schemeClr val="lt1"/>
              </a:solidFill>
              <a:highlight>
                <a:srgbClr val="456168"/>
              </a:highlight>
              <a:latin typeface="Oswald"/>
              <a:ea typeface="Oswald"/>
              <a:cs typeface="Oswald"/>
              <a:sym typeface="Oswald"/>
            </a:endParaRPr>
          </a:p>
        </p:txBody>
      </p:sp>
      <p:sp>
        <p:nvSpPr>
          <p:cNvPr id="444" name="Google Shape;444;p66"/>
          <p:cNvSpPr txBox="1"/>
          <p:nvPr/>
        </p:nvSpPr>
        <p:spPr>
          <a:xfrm>
            <a:off x="1397300" y="1885925"/>
            <a:ext cx="2883300" cy="5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highlight>
                  <a:srgbClr val="DE8A5A"/>
                </a:highlight>
                <a:latin typeface="Oswald"/>
                <a:ea typeface="Oswald"/>
                <a:cs typeface="Oswald"/>
                <a:sym typeface="Oswald"/>
              </a:rPr>
              <a:t>1 In Development</a:t>
            </a:r>
            <a:endParaRPr sz="3100">
              <a:solidFill>
                <a:schemeClr val="lt1"/>
              </a:solidFill>
              <a:highlight>
                <a:srgbClr val="DE8A5A"/>
              </a:highlight>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grpSp>
        <p:nvGrpSpPr>
          <p:cNvPr id="449" name="Google Shape;449;p67"/>
          <p:cNvGrpSpPr/>
          <p:nvPr/>
        </p:nvGrpSpPr>
        <p:grpSpPr>
          <a:xfrm>
            <a:off x="8558076" y="4573823"/>
            <a:ext cx="507770" cy="477197"/>
            <a:chOff x="7614076" y="676076"/>
            <a:chExt cx="1208400" cy="1208400"/>
          </a:xfrm>
        </p:grpSpPr>
        <p:sp>
          <p:nvSpPr>
            <p:cNvPr id="450" name="Google Shape;450;p67"/>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51" name="Google Shape;451;p67"/>
            <p:cNvPicPr preferRelativeResize="0"/>
            <p:nvPr/>
          </p:nvPicPr>
          <p:blipFill>
            <a:blip r:embed="rId3">
              <a:alphaModFix/>
            </a:blip>
            <a:stretch>
              <a:fillRect/>
            </a:stretch>
          </p:blipFill>
          <p:spPr>
            <a:xfrm>
              <a:off x="7718082" y="780084"/>
              <a:ext cx="1000289" cy="1000308"/>
            </a:xfrm>
            <a:prstGeom prst="rect">
              <a:avLst/>
            </a:prstGeom>
            <a:noFill/>
            <a:ln>
              <a:noFill/>
            </a:ln>
          </p:spPr>
        </p:pic>
      </p:grpSp>
      <p:pic>
        <p:nvPicPr>
          <p:cNvPr id="452" name="Google Shape;452;p67"/>
          <p:cNvPicPr preferRelativeResize="0"/>
          <p:nvPr/>
        </p:nvPicPr>
        <p:blipFill rotWithShape="1">
          <a:blip r:embed="rId4">
            <a:alphaModFix/>
          </a:blip>
          <a:srcRect b="17718" l="4690" r="10333" t="9336"/>
          <a:stretch/>
        </p:blipFill>
        <p:spPr>
          <a:xfrm>
            <a:off x="1149312" y="788050"/>
            <a:ext cx="6845373" cy="4114350"/>
          </a:xfrm>
          <a:prstGeom prst="rect">
            <a:avLst/>
          </a:prstGeom>
          <a:noFill/>
          <a:ln>
            <a:noFill/>
          </a:ln>
        </p:spPr>
      </p:pic>
      <p:sp>
        <p:nvSpPr>
          <p:cNvPr id="453" name="Google Shape;453;p67"/>
          <p:cNvSpPr txBox="1"/>
          <p:nvPr/>
        </p:nvSpPr>
        <p:spPr>
          <a:xfrm>
            <a:off x="757488" y="102650"/>
            <a:ext cx="7629000" cy="8565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100">
                <a:solidFill>
                  <a:srgbClr val="456168"/>
                </a:solidFill>
                <a:latin typeface="Oswald"/>
                <a:ea typeface="Oswald"/>
                <a:cs typeface="Oswald"/>
                <a:sym typeface="Oswald"/>
              </a:rPr>
              <a:t>U.S. Marine Debris Emergency Response Guide</a:t>
            </a:r>
            <a:endParaRPr b="1" sz="3100">
              <a:solidFill>
                <a:srgbClr val="456168"/>
              </a:solidFill>
              <a:latin typeface="Oswald"/>
              <a:ea typeface="Oswald"/>
              <a:cs typeface="Oswald"/>
              <a:sym typeface="Oswald"/>
            </a:endParaRPr>
          </a:p>
        </p:txBody>
      </p:sp>
      <p:pic>
        <p:nvPicPr>
          <p:cNvPr id="454" name="Google Shape;454;p67"/>
          <p:cNvPicPr preferRelativeResize="0"/>
          <p:nvPr/>
        </p:nvPicPr>
        <p:blipFill rotWithShape="1">
          <a:blip r:embed="rId4">
            <a:alphaModFix/>
          </a:blip>
          <a:srcRect b="0" l="55242" r="26144" t="83908"/>
          <a:stretch/>
        </p:blipFill>
        <p:spPr>
          <a:xfrm>
            <a:off x="7203825" y="3481375"/>
            <a:ext cx="1582377" cy="957901"/>
          </a:xfrm>
          <a:prstGeom prst="rect">
            <a:avLst/>
          </a:prstGeom>
          <a:noFill/>
          <a:ln>
            <a:noFill/>
          </a:ln>
        </p:spPr>
      </p:pic>
      <p:pic>
        <p:nvPicPr>
          <p:cNvPr id="455" name="Google Shape;455;p67"/>
          <p:cNvPicPr preferRelativeResize="0"/>
          <p:nvPr/>
        </p:nvPicPr>
        <p:blipFill>
          <a:blip r:embed="rId5">
            <a:alphaModFix/>
          </a:blip>
          <a:stretch>
            <a:fillRect/>
          </a:stretch>
        </p:blipFill>
        <p:spPr>
          <a:xfrm rot="-219066">
            <a:off x="3274517" y="1150962"/>
            <a:ext cx="2594941" cy="33345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8"/>
          <p:cNvSpPr txBox="1"/>
          <p:nvPr/>
        </p:nvSpPr>
        <p:spPr>
          <a:xfrm>
            <a:off x="548138" y="162325"/>
            <a:ext cx="3420900" cy="17547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100"/>
              <a:buFont typeface="Arial"/>
              <a:buNone/>
            </a:pPr>
            <a:r>
              <a:rPr i="0" lang="en" sz="5100" u="none" cap="none" strike="noStrike">
                <a:solidFill>
                  <a:srgbClr val="456168"/>
                </a:solidFill>
                <a:latin typeface="Oswald"/>
                <a:ea typeface="Oswald"/>
                <a:cs typeface="Oswald"/>
                <a:sym typeface="Oswald"/>
              </a:rPr>
              <a:t>Agency Coordination</a:t>
            </a:r>
            <a:endParaRPr i="0" sz="3200" u="none" cap="none" strike="noStrike">
              <a:solidFill>
                <a:srgbClr val="456168"/>
              </a:solidFill>
              <a:latin typeface="Oswald"/>
              <a:ea typeface="Oswald"/>
              <a:cs typeface="Oswald"/>
              <a:sym typeface="Oswald"/>
            </a:endParaRPr>
          </a:p>
        </p:txBody>
      </p:sp>
      <p:pic>
        <p:nvPicPr>
          <p:cNvPr id="461" name="Google Shape;461;p68"/>
          <p:cNvPicPr preferRelativeResize="0"/>
          <p:nvPr/>
        </p:nvPicPr>
        <p:blipFill rotWithShape="1">
          <a:blip r:embed="rId3">
            <a:alphaModFix/>
          </a:blip>
          <a:srcRect b="3232" l="0" r="0" t="0"/>
          <a:stretch/>
        </p:blipFill>
        <p:spPr>
          <a:xfrm>
            <a:off x="3853812" y="3533113"/>
            <a:ext cx="1436400" cy="1454400"/>
          </a:xfrm>
          <a:prstGeom prst="ellipse">
            <a:avLst/>
          </a:prstGeom>
          <a:noFill/>
          <a:ln>
            <a:noFill/>
          </a:ln>
        </p:spPr>
      </p:pic>
      <p:pic>
        <p:nvPicPr>
          <p:cNvPr id="462" name="Google Shape;462;p68"/>
          <p:cNvPicPr preferRelativeResize="0"/>
          <p:nvPr/>
        </p:nvPicPr>
        <p:blipFill rotWithShape="1">
          <a:blip r:embed="rId4">
            <a:alphaModFix/>
          </a:blip>
          <a:srcRect b="0" l="0" r="0" t="0"/>
          <a:stretch/>
        </p:blipFill>
        <p:spPr>
          <a:xfrm>
            <a:off x="6195000" y="284849"/>
            <a:ext cx="1349147" cy="1349100"/>
          </a:xfrm>
          <a:prstGeom prst="rect">
            <a:avLst/>
          </a:prstGeom>
          <a:noFill/>
          <a:ln>
            <a:noFill/>
          </a:ln>
        </p:spPr>
      </p:pic>
      <p:pic>
        <p:nvPicPr>
          <p:cNvPr id="463" name="Google Shape;463;p68"/>
          <p:cNvPicPr preferRelativeResize="0"/>
          <p:nvPr/>
        </p:nvPicPr>
        <p:blipFill rotWithShape="1">
          <a:blip r:embed="rId5">
            <a:alphaModFix/>
          </a:blip>
          <a:srcRect b="0" l="0" r="0" t="0"/>
          <a:stretch/>
        </p:blipFill>
        <p:spPr>
          <a:xfrm>
            <a:off x="5620117" y="3476525"/>
            <a:ext cx="1204677" cy="1567588"/>
          </a:xfrm>
          <a:prstGeom prst="rect">
            <a:avLst/>
          </a:prstGeom>
          <a:noFill/>
          <a:ln>
            <a:noFill/>
          </a:ln>
        </p:spPr>
      </p:pic>
      <p:pic>
        <p:nvPicPr>
          <p:cNvPr id="464" name="Google Shape;464;p68"/>
          <p:cNvPicPr preferRelativeResize="0"/>
          <p:nvPr/>
        </p:nvPicPr>
        <p:blipFill rotWithShape="1">
          <a:blip r:embed="rId6">
            <a:alphaModFix/>
          </a:blip>
          <a:srcRect b="0" l="0" r="0" t="0"/>
          <a:stretch/>
        </p:blipFill>
        <p:spPr>
          <a:xfrm>
            <a:off x="7337898" y="1807050"/>
            <a:ext cx="1284714" cy="1529400"/>
          </a:xfrm>
          <a:prstGeom prst="rect">
            <a:avLst/>
          </a:prstGeom>
          <a:noFill/>
          <a:ln>
            <a:noFill/>
          </a:ln>
        </p:spPr>
      </p:pic>
      <p:pic>
        <p:nvPicPr>
          <p:cNvPr id="465" name="Google Shape;465;p68"/>
          <p:cNvPicPr preferRelativeResize="0"/>
          <p:nvPr/>
        </p:nvPicPr>
        <p:blipFill rotWithShape="1">
          <a:blip r:embed="rId7">
            <a:alphaModFix/>
          </a:blip>
          <a:srcRect b="0" l="0" r="49023" t="0"/>
          <a:stretch/>
        </p:blipFill>
        <p:spPr>
          <a:xfrm>
            <a:off x="6974187" y="3589712"/>
            <a:ext cx="2012132" cy="1454401"/>
          </a:xfrm>
          <a:prstGeom prst="rect">
            <a:avLst/>
          </a:prstGeom>
          <a:noFill/>
          <a:ln>
            <a:noFill/>
          </a:ln>
        </p:spPr>
      </p:pic>
      <p:pic>
        <p:nvPicPr>
          <p:cNvPr id="466" name="Google Shape;466;p68"/>
          <p:cNvPicPr preferRelativeResize="0"/>
          <p:nvPr/>
        </p:nvPicPr>
        <p:blipFill rotWithShape="1">
          <a:blip r:embed="rId8">
            <a:alphaModFix/>
          </a:blip>
          <a:srcRect b="0" l="0" r="0" t="0"/>
          <a:stretch/>
        </p:blipFill>
        <p:spPr>
          <a:xfrm>
            <a:off x="4271025" y="284850"/>
            <a:ext cx="1349100" cy="1349100"/>
          </a:xfrm>
          <a:prstGeom prst="ellipse">
            <a:avLst/>
          </a:prstGeom>
          <a:noFill/>
          <a:ln>
            <a:noFill/>
          </a:ln>
        </p:spPr>
      </p:pic>
      <p:pic>
        <p:nvPicPr>
          <p:cNvPr id="467" name="Google Shape;467;p68"/>
          <p:cNvPicPr preferRelativeResize="0"/>
          <p:nvPr/>
        </p:nvPicPr>
        <p:blipFill rotWithShape="1">
          <a:blip r:embed="rId9">
            <a:alphaModFix/>
          </a:blip>
          <a:srcRect b="0" l="0" r="-2595" t="0"/>
          <a:stretch/>
        </p:blipFill>
        <p:spPr>
          <a:xfrm>
            <a:off x="219475" y="3710725"/>
            <a:ext cx="3509425" cy="1212375"/>
          </a:xfrm>
          <a:prstGeom prst="rect">
            <a:avLst/>
          </a:prstGeom>
          <a:noFill/>
          <a:ln>
            <a:noFill/>
          </a:ln>
        </p:spPr>
      </p:pic>
      <p:pic>
        <p:nvPicPr>
          <p:cNvPr id="468" name="Google Shape;468;p68"/>
          <p:cNvPicPr preferRelativeResize="0"/>
          <p:nvPr/>
        </p:nvPicPr>
        <p:blipFill rotWithShape="1">
          <a:blip r:embed="rId10">
            <a:alphaModFix/>
          </a:blip>
          <a:srcRect b="0" l="0" r="0" t="0"/>
          <a:stretch/>
        </p:blipFill>
        <p:spPr>
          <a:xfrm>
            <a:off x="267775" y="2139325"/>
            <a:ext cx="1893600" cy="1349100"/>
          </a:xfrm>
          <a:prstGeom prst="ellipse">
            <a:avLst/>
          </a:prstGeom>
          <a:noFill/>
          <a:ln>
            <a:noFill/>
          </a:ln>
        </p:spPr>
      </p:pic>
      <p:pic>
        <p:nvPicPr>
          <p:cNvPr id="469" name="Google Shape;469;p68"/>
          <p:cNvPicPr preferRelativeResize="0"/>
          <p:nvPr/>
        </p:nvPicPr>
        <p:blipFill rotWithShape="1">
          <a:blip r:embed="rId11">
            <a:alphaModFix/>
          </a:blip>
          <a:srcRect b="0" l="0" r="0" t="0"/>
          <a:stretch/>
        </p:blipFill>
        <p:spPr>
          <a:xfrm>
            <a:off x="2726212" y="2110425"/>
            <a:ext cx="1523061" cy="1529401"/>
          </a:xfrm>
          <a:prstGeom prst="rect">
            <a:avLst/>
          </a:prstGeom>
          <a:noFill/>
          <a:ln>
            <a:noFill/>
          </a:ln>
        </p:spPr>
      </p:pic>
      <p:pic>
        <p:nvPicPr>
          <p:cNvPr id="470" name="Google Shape;470;p68"/>
          <p:cNvPicPr preferRelativeResize="0"/>
          <p:nvPr/>
        </p:nvPicPr>
        <p:blipFill rotWithShape="1">
          <a:blip r:embed="rId12">
            <a:alphaModFix/>
          </a:blip>
          <a:srcRect b="30420" l="0" r="36016" t="0"/>
          <a:stretch/>
        </p:blipFill>
        <p:spPr>
          <a:xfrm>
            <a:off x="4814100" y="1818825"/>
            <a:ext cx="1747158" cy="1529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grpSp>
        <p:nvGrpSpPr>
          <p:cNvPr id="475" name="Google Shape;475;p69"/>
          <p:cNvGrpSpPr/>
          <p:nvPr/>
        </p:nvGrpSpPr>
        <p:grpSpPr>
          <a:xfrm>
            <a:off x="8558076" y="4573823"/>
            <a:ext cx="507770" cy="477197"/>
            <a:chOff x="7614076" y="676076"/>
            <a:chExt cx="1208400" cy="1208400"/>
          </a:xfrm>
        </p:grpSpPr>
        <p:sp>
          <p:nvSpPr>
            <p:cNvPr id="476" name="Google Shape;476;p69"/>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77" name="Google Shape;477;p69"/>
            <p:cNvPicPr preferRelativeResize="0"/>
            <p:nvPr/>
          </p:nvPicPr>
          <p:blipFill>
            <a:blip r:embed="rId3">
              <a:alphaModFix/>
            </a:blip>
            <a:stretch>
              <a:fillRect/>
            </a:stretch>
          </p:blipFill>
          <p:spPr>
            <a:xfrm>
              <a:off x="7718082" y="780084"/>
              <a:ext cx="1000289" cy="1000308"/>
            </a:xfrm>
            <a:prstGeom prst="rect">
              <a:avLst/>
            </a:prstGeom>
            <a:noFill/>
            <a:ln>
              <a:noFill/>
            </a:ln>
          </p:spPr>
        </p:pic>
      </p:grpSp>
      <p:sp>
        <p:nvSpPr>
          <p:cNvPr id="478" name="Google Shape;478;p69"/>
          <p:cNvSpPr txBox="1"/>
          <p:nvPr/>
        </p:nvSpPr>
        <p:spPr>
          <a:xfrm>
            <a:off x="260450" y="247250"/>
            <a:ext cx="3003000" cy="7944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3300">
                <a:solidFill>
                  <a:srgbClr val="456168"/>
                </a:solidFill>
                <a:latin typeface="Oswald"/>
                <a:ea typeface="Oswald"/>
                <a:cs typeface="Oswald"/>
                <a:sym typeface="Oswald"/>
              </a:rPr>
              <a:t>Guide Contents</a:t>
            </a:r>
            <a:endParaRPr b="1" sz="3300">
              <a:solidFill>
                <a:srgbClr val="456168"/>
              </a:solidFill>
              <a:latin typeface="Oswald"/>
              <a:ea typeface="Oswald"/>
              <a:cs typeface="Oswald"/>
              <a:sym typeface="Oswald"/>
            </a:endParaRPr>
          </a:p>
        </p:txBody>
      </p:sp>
      <p:pic>
        <p:nvPicPr>
          <p:cNvPr id="479" name="Google Shape;479;p69"/>
          <p:cNvPicPr preferRelativeResize="0"/>
          <p:nvPr/>
        </p:nvPicPr>
        <p:blipFill>
          <a:blip r:embed="rId4">
            <a:alphaModFix/>
          </a:blip>
          <a:stretch>
            <a:fillRect/>
          </a:stretch>
        </p:blipFill>
        <p:spPr>
          <a:xfrm>
            <a:off x="5063302" y="411625"/>
            <a:ext cx="3232088" cy="4162200"/>
          </a:xfrm>
          <a:prstGeom prst="rect">
            <a:avLst/>
          </a:prstGeom>
          <a:noFill/>
          <a:ln>
            <a:noFill/>
          </a:ln>
          <a:effectLst>
            <a:outerShdw blurRad="57150" rotWithShape="0" algn="bl" dir="5400000" dist="19050">
              <a:srgbClr val="000000">
                <a:alpha val="50000"/>
              </a:srgbClr>
            </a:outerShdw>
          </a:effectLst>
        </p:spPr>
      </p:pic>
      <p:pic>
        <p:nvPicPr>
          <p:cNvPr id="480" name="Google Shape;480;p69"/>
          <p:cNvPicPr preferRelativeResize="0"/>
          <p:nvPr/>
        </p:nvPicPr>
        <p:blipFill>
          <a:blip r:embed="rId5">
            <a:alphaModFix/>
          </a:blip>
          <a:stretch>
            <a:fillRect/>
          </a:stretch>
        </p:blipFill>
        <p:spPr>
          <a:xfrm>
            <a:off x="4166875" y="1799200"/>
            <a:ext cx="2353201" cy="3126776"/>
          </a:xfrm>
          <a:prstGeom prst="rect">
            <a:avLst/>
          </a:prstGeom>
          <a:noFill/>
          <a:ln>
            <a:noFill/>
          </a:ln>
          <a:effectLst>
            <a:outerShdw blurRad="57150" rotWithShape="0" algn="bl" dir="5400000" dist="19050">
              <a:srgbClr val="000000">
                <a:alpha val="50000"/>
              </a:srgbClr>
            </a:outerShdw>
          </a:effectLst>
        </p:spPr>
      </p:pic>
      <p:sp>
        <p:nvSpPr>
          <p:cNvPr id="481" name="Google Shape;481;p69"/>
          <p:cNvSpPr txBox="1"/>
          <p:nvPr/>
        </p:nvSpPr>
        <p:spPr>
          <a:xfrm>
            <a:off x="179075" y="1140925"/>
            <a:ext cx="3768000" cy="3617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rgbClr val="DE8A5A"/>
              </a:buClr>
              <a:buSzPts val="2400"/>
              <a:buFont typeface="Fira Sans Extra Condensed"/>
              <a:buAutoNum type="arabicPeriod"/>
            </a:pPr>
            <a:r>
              <a:rPr lang="en" sz="2400">
                <a:solidFill>
                  <a:srgbClr val="456168"/>
                </a:solidFill>
                <a:latin typeface="Fira Sans Extra Condensed Light"/>
                <a:ea typeface="Fira Sans Extra Condensed Light"/>
                <a:cs typeface="Fira Sans Extra Condensed Light"/>
                <a:sym typeface="Fira Sans Extra Condensed Light"/>
              </a:rPr>
              <a:t>Introduction</a:t>
            </a:r>
            <a:endParaRPr sz="2400">
              <a:solidFill>
                <a:srgbClr val="456168"/>
              </a:solidFill>
              <a:latin typeface="Fira Sans Extra Condensed Light"/>
              <a:ea typeface="Fira Sans Extra Condensed Light"/>
              <a:cs typeface="Fira Sans Extra Condensed Light"/>
              <a:sym typeface="Fira Sans Extra Condensed Light"/>
            </a:endParaRPr>
          </a:p>
          <a:p>
            <a:pPr indent="-381000" lvl="0" marL="457200" rtl="0" algn="l">
              <a:spcBef>
                <a:spcPts val="600"/>
              </a:spcBef>
              <a:spcAft>
                <a:spcPts val="0"/>
              </a:spcAft>
              <a:buClr>
                <a:srgbClr val="DE8A5A"/>
              </a:buClr>
              <a:buSzPts val="2400"/>
              <a:buFont typeface="Fira Sans Extra Condensed"/>
              <a:buAutoNum type="arabicPeriod"/>
            </a:pPr>
            <a:r>
              <a:rPr lang="en" sz="2400">
                <a:solidFill>
                  <a:srgbClr val="456168"/>
                </a:solidFill>
                <a:latin typeface="Fira Sans Extra Condensed Light"/>
                <a:ea typeface="Fira Sans Extra Condensed Light"/>
                <a:cs typeface="Fira Sans Extra Condensed Light"/>
                <a:sym typeface="Fira Sans Extra Condensed Light"/>
              </a:rPr>
              <a:t>Background Risk</a:t>
            </a:r>
            <a:endParaRPr sz="2400">
              <a:solidFill>
                <a:srgbClr val="456168"/>
              </a:solidFill>
              <a:latin typeface="Fira Sans Extra Condensed Light"/>
              <a:ea typeface="Fira Sans Extra Condensed Light"/>
              <a:cs typeface="Fira Sans Extra Condensed Light"/>
              <a:sym typeface="Fira Sans Extra Condensed Light"/>
            </a:endParaRPr>
          </a:p>
          <a:p>
            <a:pPr indent="-381000" lvl="0" marL="457200" rtl="0" algn="l">
              <a:spcBef>
                <a:spcPts val="600"/>
              </a:spcBef>
              <a:spcAft>
                <a:spcPts val="0"/>
              </a:spcAft>
              <a:buClr>
                <a:srgbClr val="DE8A5A"/>
              </a:buClr>
              <a:buSzPts val="2400"/>
              <a:buFont typeface="Fira Sans Extra Condensed"/>
              <a:buAutoNum type="arabicPeriod"/>
            </a:pPr>
            <a:r>
              <a:rPr b="1" lang="en" sz="2400">
                <a:solidFill>
                  <a:srgbClr val="456168"/>
                </a:solidFill>
                <a:latin typeface="Fira Sans Extra Condensed"/>
                <a:ea typeface="Fira Sans Extra Condensed"/>
                <a:cs typeface="Fira Sans Extra Condensed"/>
                <a:sym typeface="Fira Sans Extra Condensed"/>
              </a:rPr>
              <a:t>Roles and Responsibilities</a:t>
            </a:r>
            <a:endParaRPr b="1" sz="2400">
              <a:solidFill>
                <a:srgbClr val="456168"/>
              </a:solidFill>
              <a:latin typeface="Fira Sans Extra Condensed"/>
              <a:ea typeface="Fira Sans Extra Condensed"/>
              <a:cs typeface="Fira Sans Extra Condensed"/>
              <a:sym typeface="Fira Sans Extra Condensed"/>
            </a:endParaRPr>
          </a:p>
          <a:p>
            <a:pPr indent="-381000" lvl="0" marL="457200" rtl="0" algn="l">
              <a:spcBef>
                <a:spcPts val="600"/>
              </a:spcBef>
              <a:spcAft>
                <a:spcPts val="0"/>
              </a:spcAft>
              <a:buClr>
                <a:srgbClr val="DE8A5A"/>
              </a:buClr>
              <a:buSzPts val="2400"/>
              <a:buFont typeface="Fira Sans Extra Condensed"/>
              <a:buAutoNum type="arabicPeriod"/>
            </a:pPr>
            <a:r>
              <a:rPr lang="en" sz="2400">
                <a:solidFill>
                  <a:srgbClr val="456168"/>
                </a:solidFill>
                <a:latin typeface="Fira Sans Extra Condensed Light"/>
                <a:ea typeface="Fira Sans Extra Condensed Light"/>
                <a:cs typeface="Fira Sans Extra Condensed Light"/>
                <a:sym typeface="Fira Sans Extra Condensed Light"/>
              </a:rPr>
              <a:t>Response Map</a:t>
            </a:r>
            <a:endParaRPr sz="2400">
              <a:solidFill>
                <a:srgbClr val="456168"/>
              </a:solidFill>
              <a:latin typeface="Fira Sans Extra Condensed Light"/>
              <a:ea typeface="Fira Sans Extra Condensed Light"/>
              <a:cs typeface="Fira Sans Extra Condensed Light"/>
              <a:sym typeface="Fira Sans Extra Condensed Light"/>
            </a:endParaRPr>
          </a:p>
          <a:p>
            <a:pPr indent="-381000" lvl="0" marL="457200" rtl="0" algn="l">
              <a:spcBef>
                <a:spcPts val="600"/>
              </a:spcBef>
              <a:spcAft>
                <a:spcPts val="0"/>
              </a:spcAft>
              <a:buClr>
                <a:srgbClr val="DE8A5A"/>
              </a:buClr>
              <a:buSzPts val="2400"/>
              <a:buFont typeface="Fira Sans Extra Condensed"/>
              <a:buAutoNum type="arabicPeriod"/>
            </a:pPr>
            <a:r>
              <a:rPr lang="en" sz="2400">
                <a:solidFill>
                  <a:srgbClr val="456168"/>
                </a:solidFill>
                <a:latin typeface="Fira Sans Extra Condensed Light"/>
                <a:ea typeface="Fira Sans Extra Condensed Light"/>
                <a:cs typeface="Fira Sans Extra Condensed Light"/>
                <a:sym typeface="Fira Sans Extra Condensed Light"/>
              </a:rPr>
              <a:t>Compliance Requirements</a:t>
            </a:r>
            <a:endParaRPr sz="2400">
              <a:solidFill>
                <a:srgbClr val="456168"/>
              </a:solidFill>
              <a:latin typeface="Fira Sans Extra Condensed Light"/>
              <a:ea typeface="Fira Sans Extra Condensed Light"/>
              <a:cs typeface="Fira Sans Extra Condensed Light"/>
              <a:sym typeface="Fira Sans Extra Condensed Light"/>
            </a:endParaRPr>
          </a:p>
          <a:p>
            <a:pPr indent="-381000" lvl="0" marL="457200" rtl="0" algn="l">
              <a:spcBef>
                <a:spcPts val="600"/>
              </a:spcBef>
              <a:spcAft>
                <a:spcPts val="0"/>
              </a:spcAft>
              <a:buClr>
                <a:srgbClr val="DE8A5A"/>
              </a:buClr>
              <a:buSzPts val="2400"/>
              <a:buFont typeface="Fira Sans Extra Condensed"/>
              <a:buAutoNum type="arabicPeriod"/>
            </a:pPr>
            <a:r>
              <a:rPr lang="en" sz="2400">
                <a:solidFill>
                  <a:srgbClr val="456168"/>
                </a:solidFill>
                <a:latin typeface="Fira Sans Extra Condensed Light"/>
                <a:ea typeface="Fira Sans Extra Condensed Light"/>
                <a:cs typeface="Fira Sans Extra Condensed Light"/>
                <a:sym typeface="Fira Sans Extra Condensed Light"/>
              </a:rPr>
              <a:t>Challenges and Recommended Actions</a:t>
            </a:r>
            <a:endParaRPr sz="2400">
              <a:solidFill>
                <a:srgbClr val="456168"/>
              </a:solidFill>
              <a:latin typeface="Fira Sans Extra Condensed Light"/>
              <a:ea typeface="Fira Sans Extra Condensed Light"/>
              <a:cs typeface="Fira Sans Extra Condensed Light"/>
              <a:sym typeface="Fira Sans Extra Condensed Light"/>
            </a:endParaRPr>
          </a:p>
          <a:p>
            <a:pPr indent="-381000" lvl="0" marL="457200" rtl="0" algn="l">
              <a:spcBef>
                <a:spcPts val="600"/>
              </a:spcBef>
              <a:spcAft>
                <a:spcPts val="600"/>
              </a:spcAft>
              <a:buClr>
                <a:srgbClr val="DE8A5A"/>
              </a:buClr>
              <a:buSzPts val="2400"/>
              <a:buFont typeface="Josefin Sans"/>
              <a:buAutoNum type="arabicPeriod"/>
            </a:pPr>
            <a:r>
              <a:rPr lang="en" sz="2400">
                <a:solidFill>
                  <a:srgbClr val="456168"/>
                </a:solidFill>
                <a:latin typeface="Fira Sans Extra Condensed Light"/>
                <a:ea typeface="Fira Sans Extra Condensed Light"/>
                <a:cs typeface="Fira Sans Extra Condensed Light"/>
                <a:sym typeface="Fira Sans Extra Condensed Light"/>
              </a:rPr>
              <a:t>Capabilities &amp; Contacts</a:t>
            </a:r>
            <a:r>
              <a:rPr lang="en" sz="2500">
                <a:solidFill>
                  <a:schemeClr val="lt1"/>
                </a:solidFill>
                <a:latin typeface="Josefin Sans Light"/>
                <a:ea typeface="Josefin Sans Light"/>
                <a:cs typeface="Josefin Sans Light"/>
                <a:sym typeface="Josefin Sans Light"/>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grpSp>
        <p:nvGrpSpPr>
          <p:cNvPr id="486" name="Google Shape;486;p70"/>
          <p:cNvGrpSpPr/>
          <p:nvPr/>
        </p:nvGrpSpPr>
        <p:grpSpPr>
          <a:xfrm>
            <a:off x="8558076" y="4573823"/>
            <a:ext cx="507770" cy="477197"/>
            <a:chOff x="7614076" y="676076"/>
            <a:chExt cx="1208400" cy="1208400"/>
          </a:xfrm>
        </p:grpSpPr>
        <p:sp>
          <p:nvSpPr>
            <p:cNvPr id="487" name="Google Shape;487;p70"/>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488" name="Google Shape;488;p70"/>
            <p:cNvPicPr preferRelativeResize="0"/>
            <p:nvPr/>
          </p:nvPicPr>
          <p:blipFill>
            <a:blip r:embed="rId3">
              <a:alphaModFix/>
            </a:blip>
            <a:stretch>
              <a:fillRect/>
            </a:stretch>
          </p:blipFill>
          <p:spPr>
            <a:xfrm>
              <a:off x="7718082" y="780084"/>
              <a:ext cx="1000289" cy="1000308"/>
            </a:xfrm>
            <a:prstGeom prst="rect">
              <a:avLst/>
            </a:prstGeom>
            <a:noFill/>
            <a:ln>
              <a:noFill/>
            </a:ln>
          </p:spPr>
        </p:pic>
      </p:grpSp>
      <p:pic>
        <p:nvPicPr>
          <p:cNvPr id="489" name="Google Shape;489;p70"/>
          <p:cNvPicPr preferRelativeResize="0"/>
          <p:nvPr/>
        </p:nvPicPr>
        <p:blipFill>
          <a:blip r:embed="rId4">
            <a:alphaModFix/>
          </a:blip>
          <a:stretch>
            <a:fillRect/>
          </a:stretch>
        </p:blipFill>
        <p:spPr>
          <a:xfrm>
            <a:off x="4280825" y="8250"/>
            <a:ext cx="3858562" cy="5127000"/>
          </a:xfrm>
          <a:prstGeom prst="rect">
            <a:avLst/>
          </a:prstGeom>
          <a:noFill/>
          <a:ln>
            <a:noFill/>
          </a:ln>
          <a:effectLst>
            <a:outerShdw blurRad="57150" rotWithShape="0" algn="bl" dir="5400000" dist="19050">
              <a:srgbClr val="000000">
                <a:alpha val="50000"/>
              </a:srgbClr>
            </a:outerShdw>
          </a:effectLst>
        </p:spPr>
      </p:pic>
      <p:sp>
        <p:nvSpPr>
          <p:cNvPr id="490" name="Google Shape;490;p70"/>
          <p:cNvSpPr txBox="1"/>
          <p:nvPr/>
        </p:nvSpPr>
        <p:spPr>
          <a:xfrm>
            <a:off x="598125" y="252275"/>
            <a:ext cx="3000000" cy="14775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4200">
                <a:solidFill>
                  <a:srgbClr val="456168"/>
                </a:solidFill>
                <a:latin typeface="Oswald"/>
                <a:ea typeface="Oswald"/>
                <a:cs typeface="Oswald"/>
                <a:sym typeface="Oswald"/>
              </a:rPr>
              <a:t>Reponse</a:t>
            </a:r>
            <a:endParaRPr b="1" sz="4200">
              <a:solidFill>
                <a:srgbClr val="456168"/>
              </a:solidFill>
              <a:latin typeface="Oswald"/>
              <a:ea typeface="Oswald"/>
              <a:cs typeface="Oswald"/>
              <a:sym typeface="Oswald"/>
            </a:endParaRPr>
          </a:p>
          <a:p>
            <a:pPr indent="0" lvl="0" marL="0" rtl="0" algn="ctr">
              <a:spcBef>
                <a:spcPts val="0"/>
              </a:spcBef>
              <a:spcAft>
                <a:spcPts val="0"/>
              </a:spcAft>
              <a:buNone/>
            </a:pPr>
            <a:r>
              <a:rPr b="1" lang="en" sz="4200">
                <a:solidFill>
                  <a:srgbClr val="456168"/>
                </a:solidFill>
                <a:latin typeface="Oswald"/>
                <a:ea typeface="Oswald"/>
                <a:cs typeface="Oswald"/>
                <a:sym typeface="Oswald"/>
              </a:rPr>
              <a:t>Flowchart</a:t>
            </a:r>
            <a:endParaRPr b="1" sz="4200">
              <a:solidFill>
                <a:srgbClr val="456168"/>
              </a:solidFill>
              <a:latin typeface="Oswald"/>
              <a:ea typeface="Oswald"/>
              <a:cs typeface="Oswald"/>
              <a:sym typeface="Oswald"/>
            </a:endParaRPr>
          </a:p>
        </p:txBody>
      </p:sp>
      <p:sp>
        <p:nvSpPr>
          <p:cNvPr id="491" name="Google Shape;491;p70"/>
          <p:cNvSpPr txBox="1"/>
          <p:nvPr/>
        </p:nvSpPr>
        <p:spPr>
          <a:xfrm>
            <a:off x="712075" y="1955975"/>
            <a:ext cx="3475200" cy="284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lang="en" sz="2000">
                <a:solidFill>
                  <a:srgbClr val="434343"/>
                </a:solidFill>
                <a:latin typeface="Fira Sans Extra Condensed"/>
                <a:ea typeface="Fira Sans Extra Condensed"/>
                <a:cs typeface="Fira Sans Extra Condensed"/>
                <a:sym typeface="Fira Sans Extra Condensed"/>
              </a:rPr>
              <a:t>Decision tree for marine debris response</a:t>
            </a:r>
            <a:endParaRPr sz="2000">
              <a:solidFill>
                <a:srgbClr val="434343"/>
              </a:solidFill>
              <a:latin typeface="Fira Sans Extra Condensed"/>
              <a:ea typeface="Fira Sans Extra Condensed"/>
              <a:cs typeface="Fira Sans Extra Condensed"/>
              <a:sym typeface="Fira Sans Extra Condensed"/>
            </a:endParaRPr>
          </a:p>
          <a:p>
            <a:pPr indent="0" lvl="0" marL="0" rtl="0" algn="l">
              <a:lnSpc>
                <a:spcPct val="115000"/>
              </a:lnSpc>
              <a:spcBef>
                <a:spcPts val="600"/>
              </a:spcBef>
              <a:spcAft>
                <a:spcPts val="0"/>
              </a:spcAft>
              <a:buNone/>
            </a:pPr>
            <a:r>
              <a:rPr lang="en" sz="2000">
                <a:solidFill>
                  <a:srgbClr val="434343"/>
                </a:solidFill>
                <a:latin typeface="Fira Sans Extra Condensed"/>
                <a:ea typeface="Fira Sans Extra Condensed"/>
                <a:cs typeface="Fira Sans Extra Condensed"/>
                <a:sym typeface="Fira Sans Extra Condensed"/>
              </a:rPr>
              <a:t>Color-coded endpoints</a:t>
            </a:r>
            <a:endParaRPr sz="2000">
              <a:solidFill>
                <a:srgbClr val="434343"/>
              </a:solidFill>
              <a:latin typeface="Fira Sans Extra Condensed"/>
              <a:ea typeface="Fira Sans Extra Condensed"/>
              <a:cs typeface="Fira Sans Extra Condensed"/>
              <a:sym typeface="Fira Sans Extra Condensed"/>
            </a:endParaRPr>
          </a:p>
          <a:p>
            <a:pPr indent="0" lvl="0" marL="0" rtl="0" algn="l">
              <a:lnSpc>
                <a:spcPct val="115000"/>
              </a:lnSpc>
              <a:spcBef>
                <a:spcPts val="600"/>
              </a:spcBef>
              <a:spcAft>
                <a:spcPts val="0"/>
              </a:spcAft>
              <a:buNone/>
            </a:pPr>
            <a:r>
              <a:rPr lang="en" sz="2000">
                <a:solidFill>
                  <a:srgbClr val="434343"/>
                </a:solidFill>
                <a:latin typeface="Fira Sans Extra Condensed"/>
                <a:ea typeface="Fira Sans Extra Condensed"/>
                <a:cs typeface="Fira Sans Extra Condensed"/>
                <a:sym typeface="Fira Sans Extra Condensed"/>
              </a:rPr>
              <a:t>Informs response to debris in waterways and on shorelines</a:t>
            </a:r>
            <a:endParaRPr sz="2000">
              <a:solidFill>
                <a:srgbClr val="434343"/>
              </a:solidFill>
              <a:latin typeface="Fira Sans Extra Condensed"/>
              <a:ea typeface="Fira Sans Extra Condensed"/>
              <a:cs typeface="Fira Sans Extra Condensed"/>
              <a:sym typeface="Fira Sans Extra Condensed"/>
            </a:endParaRPr>
          </a:p>
          <a:p>
            <a:pPr indent="0" lvl="0" marL="0" rtl="0" algn="l">
              <a:lnSpc>
                <a:spcPct val="115000"/>
              </a:lnSpc>
              <a:spcBef>
                <a:spcPts val="600"/>
              </a:spcBef>
              <a:spcAft>
                <a:spcPts val="0"/>
              </a:spcAft>
              <a:buNone/>
            </a:pPr>
            <a:r>
              <a:rPr lang="en" sz="2000">
                <a:solidFill>
                  <a:srgbClr val="434343"/>
                </a:solidFill>
                <a:latin typeface="Fira Sans Extra Condensed"/>
                <a:ea typeface="Fira Sans Extra Condensed"/>
                <a:cs typeface="Fira Sans Extra Condensed"/>
                <a:sym typeface="Fira Sans Extra Condensed"/>
              </a:rPr>
              <a:t>For use in the field, command post, or for planning</a:t>
            </a:r>
            <a:endParaRPr sz="2000">
              <a:solidFill>
                <a:srgbClr val="434343"/>
              </a:solidFill>
              <a:latin typeface="Fira Sans Extra Condensed"/>
              <a:ea typeface="Fira Sans Extra Condensed"/>
              <a:cs typeface="Fira Sans Extra Condensed"/>
              <a:sym typeface="Fira Sans Extra Condensed"/>
            </a:endParaRPr>
          </a:p>
        </p:txBody>
      </p:sp>
      <p:sp>
        <p:nvSpPr>
          <p:cNvPr id="492" name="Google Shape;492;p70"/>
          <p:cNvSpPr/>
          <p:nvPr/>
        </p:nvSpPr>
        <p:spPr>
          <a:xfrm>
            <a:off x="415125" y="2111863"/>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93" name="Google Shape;493;p70"/>
          <p:cNvSpPr/>
          <p:nvPr/>
        </p:nvSpPr>
        <p:spPr>
          <a:xfrm>
            <a:off x="415125" y="2865175"/>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94" name="Google Shape;494;p70"/>
          <p:cNvSpPr/>
          <p:nvPr/>
        </p:nvSpPr>
        <p:spPr>
          <a:xfrm>
            <a:off x="415125" y="3319200"/>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495" name="Google Shape;495;p70"/>
          <p:cNvSpPr/>
          <p:nvPr/>
        </p:nvSpPr>
        <p:spPr>
          <a:xfrm>
            <a:off x="415125" y="4106400"/>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grpSp>
        <p:nvGrpSpPr>
          <p:cNvPr id="500" name="Google Shape;500;p71"/>
          <p:cNvGrpSpPr/>
          <p:nvPr/>
        </p:nvGrpSpPr>
        <p:grpSpPr>
          <a:xfrm>
            <a:off x="8558076" y="4573823"/>
            <a:ext cx="507770" cy="477197"/>
            <a:chOff x="7614076" y="676076"/>
            <a:chExt cx="1208400" cy="1208400"/>
          </a:xfrm>
        </p:grpSpPr>
        <p:sp>
          <p:nvSpPr>
            <p:cNvPr id="501" name="Google Shape;501;p71"/>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02" name="Google Shape;502;p71"/>
            <p:cNvPicPr preferRelativeResize="0"/>
            <p:nvPr/>
          </p:nvPicPr>
          <p:blipFill>
            <a:blip r:embed="rId3">
              <a:alphaModFix/>
            </a:blip>
            <a:stretch>
              <a:fillRect/>
            </a:stretch>
          </p:blipFill>
          <p:spPr>
            <a:xfrm>
              <a:off x="7718082" y="780084"/>
              <a:ext cx="1000289" cy="1000308"/>
            </a:xfrm>
            <a:prstGeom prst="rect">
              <a:avLst/>
            </a:prstGeom>
            <a:noFill/>
            <a:ln>
              <a:noFill/>
            </a:ln>
          </p:spPr>
        </p:pic>
      </p:grpSp>
      <p:pic>
        <p:nvPicPr>
          <p:cNvPr id="503" name="Google Shape;503;p71"/>
          <p:cNvPicPr preferRelativeResize="0"/>
          <p:nvPr/>
        </p:nvPicPr>
        <p:blipFill>
          <a:blip r:embed="rId4">
            <a:alphaModFix/>
          </a:blip>
          <a:stretch>
            <a:fillRect/>
          </a:stretch>
        </p:blipFill>
        <p:spPr>
          <a:xfrm>
            <a:off x="4280825" y="8250"/>
            <a:ext cx="3858562" cy="5127000"/>
          </a:xfrm>
          <a:prstGeom prst="rect">
            <a:avLst/>
          </a:prstGeom>
          <a:noFill/>
          <a:ln>
            <a:noFill/>
          </a:ln>
          <a:effectLst>
            <a:outerShdw blurRad="57150" rotWithShape="0" algn="bl" dir="5400000" dist="19050">
              <a:srgbClr val="000000">
                <a:alpha val="50000"/>
              </a:srgbClr>
            </a:outerShdw>
          </a:effectLst>
        </p:spPr>
      </p:pic>
      <p:sp>
        <p:nvSpPr>
          <p:cNvPr id="504" name="Google Shape;504;p71"/>
          <p:cNvSpPr/>
          <p:nvPr/>
        </p:nvSpPr>
        <p:spPr>
          <a:xfrm>
            <a:off x="4403875" y="409850"/>
            <a:ext cx="1578000" cy="631800"/>
          </a:xfrm>
          <a:prstGeom prst="roundRect">
            <a:avLst>
              <a:gd fmla="val 0" name="adj"/>
            </a:avLst>
          </a:prstGeom>
          <a:noFill/>
          <a:ln cap="flat" cmpd="sng" w="38100">
            <a:solidFill>
              <a:srgbClr val="F05D5E"/>
            </a:solidFill>
            <a:prstDash val="dash"/>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Calibri"/>
              <a:ea typeface="Calibri"/>
              <a:cs typeface="Calibri"/>
              <a:sym typeface="Calibri"/>
            </a:endParaRPr>
          </a:p>
        </p:txBody>
      </p:sp>
      <p:sp>
        <p:nvSpPr>
          <p:cNvPr id="505" name="Google Shape;505;p71"/>
          <p:cNvSpPr/>
          <p:nvPr/>
        </p:nvSpPr>
        <p:spPr>
          <a:xfrm>
            <a:off x="4251500" y="1147525"/>
            <a:ext cx="3992700" cy="3987600"/>
          </a:xfrm>
          <a:prstGeom prst="rect">
            <a:avLst/>
          </a:prstGeom>
          <a:solidFill>
            <a:srgbClr val="FFFFFF">
              <a:alpha val="6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506" name="Google Shape;506;p71"/>
          <p:cNvPicPr preferRelativeResize="0"/>
          <p:nvPr/>
        </p:nvPicPr>
        <p:blipFill>
          <a:blip r:embed="rId5">
            <a:alphaModFix/>
          </a:blip>
          <a:stretch>
            <a:fillRect/>
          </a:stretch>
        </p:blipFill>
        <p:spPr>
          <a:xfrm>
            <a:off x="316488" y="1612738"/>
            <a:ext cx="6162675" cy="2466975"/>
          </a:xfrm>
          <a:prstGeom prst="rect">
            <a:avLst/>
          </a:prstGeom>
          <a:noFill/>
          <a:ln cap="flat" cmpd="sng" w="76200">
            <a:solidFill>
              <a:srgbClr val="F05D5E"/>
            </a:solidFill>
            <a:prstDash val="dash"/>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grpSp>
        <p:nvGrpSpPr>
          <p:cNvPr id="511" name="Google Shape;511;p72"/>
          <p:cNvGrpSpPr/>
          <p:nvPr/>
        </p:nvGrpSpPr>
        <p:grpSpPr>
          <a:xfrm>
            <a:off x="8558076" y="4573823"/>
            <a:ext cx="507770" cy="477197"/>
            <a:chOff x="7614076" y="676076"/>
            <a:chExt cx="1208400" cy="1208400"/>
          </a:xfrm>
        </p:grpSpPr>
        <p:sp>
          <p:nvSpPr>
            <p:cNvPr id="512" name="Google Shape;512;p72"/>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13" name="Google Shape;513;p72"/>
            <p:cNvPicPr preferRelativeResize="0"/>
            <p:nvPr/>
          </p:nvPicPr>
          <p:blipFill>
            <a:blip r:embed="rId3">
              <a:alphaModFix/>
            </a:blip>
            <a:stretch>
              <a:fillRect/>
            </a:stretch>
          </p:blipFill>
          <p:spPr>
            <a:xfrm>
              <a:off x="7718082" y="780084"/>
              <a:ext cx="1000289" cy="1000308"/>
            </a:xfrm>
            <a:prstGeom prst="rect">
              <a:avLst/>
            </a:prstGeom>
            <a:noFill/>
            <a:ln>
              <a:noFill/>
            </a:ln>
          </p:spPr>
        </p:pic>
      </p:grpSp>
      <p:pic>
        <p:nvPicPr>
          <p:cNvPr id="514" name="Google Shape;514;p72"/>
          <p:cNvPicPr preferRelativeResize="0"/>
          <p:nvPr/>
        </p:nvPicPr>
        <p:blipFill>
          <a:blip r:embed="rId4">
            <a:alphaModFix/>
          </a:blip>
          <a:stretch>
            <a:fillRect/>
          </a:stretch>
        </p:blipFill>
        <p:spPr>
          <a:xfrm>
            <a:off x="4280825" y="8250"/>
            <a:ext cx="3858562" cy="5127000"/>
          </a:xfrm>
          <a:prstGeom prst="rect">
            <a:avLst/>
          </a:prstGeom>
          <a:noFill/>
          <a:ln>
            <a:noFill/>
          </a:ln>
          <a:effectLst>
            <a:outerShdw blurRad="57150" rotWithShape="0" algn="bl" dir="5400000" dist="19050">
              <a:srgbClr val="000000">
                <a:alpha val="50000"/>
              </a:srgbClr>
            </a:outerShdw>
          </a:effectLst>
        </p:spPr>
      </p:pic>
      <p:sp>
        <p:nvSpPr>
          <p:cNvPr id="515" name="Google Shape;515;p72"/>
          <p:cNvSpPr/>
          <p:nvPr/>
        </p:nvSpPr>
        <p:spPr>
          <a:xfrm>
            <a:off x="4213750" y="1012025"/>
            <a:ext cx="3992700" cy="4131600"/>
          </a:xfrm>
          <a:prstGeom prst="rect">
            <a:avLst/>
          </a:prstGeom>
          <a:solidFill>
            <a:srgbClr val="FFFFFF">
              <a:alpha val="6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516" name="Google Shape;516;p72"/>
          <p:cNvSpPr/>
          <p:nvPr/>
        </p:nvSpPr>
        <p:spPr>
          <a:xfrm>
            <a:off x="4251500" y="-75475"/>
            <a:ext cx="3992700" cy="1087500"/>
          </a:xfrm>
          <a:prstGeom prst="rect">
            <a:avLst/>
          </a:prstGeom>
          <a:solidFill>
            <a:srgbClr val="FFFFFF">
              <a:alpha val="690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517" name="Google Shape;517;p72"/>
          <p:cNvSpPr/>
          <p:nvPr/>
        </p:nvSpPr>
        <p:spPr>
          <a:xfrm>
            <a:off x="4280825" y="1101625"/>
            <a:ext cx="2376300" cy="1193400"/>
          </a:xfrm>
          <a:prstGeom prst="roundRect">
            <a:avLst>
              <a:gd fmla="val 0" name="adj"/>
            </a:avLst>
          </a:prstGeom>
          <a:noFill/>
          <a:ln cap="flat" cmpd="sng" w="38100">
            <a:solidFill>
              <a:srgbClr val="F05D5E"/>
            </a:solidFill>
            <a:prstDash val="dash"/>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Calibri"/>
              <a:ea typeface="Calibri"/>
              <a:cs typeface="Calibri"/>
              <a:sym typeface="Calibri"/>
            </a:endParaRPr>
          </a:p>
        </p:txBody>
      </p:sp>
      <p:pic>
        <p:nvPicPr>
          <p:cNvPr id="518" name="Google Shape;518;p72"/>
          <p:cNvPicPr preferRelativeResize="0"/>
          <p:nvPr/>
        </p:nvPicPr>
        <p:blipFill>
          <a:blip r:embed="rId5">
            <a:alphaModFix/>
          </a:blip>
          <a:stretch>
            <a:fillRect/>
          </a:stretch>
        </p:blipFill>
        <p:spPr>
          <a:xfrm>
            <a:off x="315175" y="1481200"/>
            <a:ext cx="5862240" cy="3092625"/>
          </a:xfrm>
          <a:prstGeom prst="rect">
            <a:avLst/>
          </a:prstGeom>
          <a:noFill/>
          <a:ln cap="flat" cmpd="sng" w="76200">
            <a:solidFill>
              <a:srgbClr val="F05D5E"/>
            </a:solidFill>
            <a:prstDash val="dash"/>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2" name="Shape 262"/>
        <p:cNvGrpSpPr/>
        <p:nvPr/>
      </p:nvGrpSpPr>
      <p:grpSpPr>
        <a:xfrm>
          <a:off x="0" y="0"/>
          <a:ext cx="0" cy="0"/>
          <a:chOff x="0" y="0"/>
          <a:chExt cx="0" cy="0"/>
        </a:xfrm>
      </p:grpSpPr>
      <p:sp>
        <p:nvSpPr>
          <p:cNvPr id="263" name="Google Shape;263;p55"/>
          <p:cNvSpPr txBox="1"/>
          <p:nvPr>
            <p:ph type="title"/>
          </p:nvPr>
        </p:nvSpPr>
        <p:spPr>
          <a:xfrm>
            <a:off x="3902525" y="508275"/>
            <a:ext cx="4803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a:solidFill>
                  <a:srgbClr val="456168"/>
                </a:solidFill>
              </a:rPr>
              <a:t>PRESENTATION TAKEAWAYS</a:t>
            </a:r>
            <a:endParaRPr b="1">
              <a:solidFill>
                <a:srgbClr val="456168"/>
              </a:solidFill>
            </a:endParaRPr>
          </a:p>
        </p:txBody>
      </p:sp>
      <p:sp>
        <p:nvSpPr>
          <p:cNvPr id="264" name="Google Shape;264;p55"/>
          <p:cNvSpPr txBox="1"/>
          <p:nvPr>
            <p:ph idx="1" type="body"/>
          </p:nvPr>
        </p:nvSpPr>
        <p:spPr>
          <a:xfrm>
            <a:off x="3953450" y="1323525"/>
            <a:ext cx="4254000" cy="3727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700">
                <a:solidFill>
                  <a:srgbClr val="456168"/>
                </a:solidFill>
                <a:latin typeface="Fira Sans Extra Condensed"/>
                <a:ea typeface="Fira Sans Extra Condensed"/>
                <a:cs typeface="Fira Sans Extra Condensed"/>
                <a:sym typeface="Fira Sans Extra Condensed"/>
              </a:rPr>
              <a:t>Become familiar with the NOAA Marine Debris Program </a:t>
            </a:r>
            <a:endParaRPr sz="1700">
              <a:solidFill>
                <a:srgbClr val="456168"/>
              </a:solidFill>
              <a:latin typeface="Fira Sans Extra Condensed"/>
              <a:ea typeface="Fira Sans Extra Condensed"/>
              <a:cs typeface="Fira Sans Extra Condensed"/>
              <a:sym typeface="Fira Sans Extra Condensed"/>
            </a:endParaRPr>
          </a:p>
          <a:p>
            <a:pPr indent="0" lvl="0" marL="457200" rtl="0" algn="l">
              <a:spcBef>
                <a:spcPts val="1200"/>
              </a:spcBef>
              <a:spcAft>
                <a:spcPts val="0"/>
              </a:spcAft>
              <a:buNone/>
            </a:pPr>
            <a:r>
              <a:rPr lang="en" sz="1700">
                <a:solidFill>
                  <a:srgbClr val="456168"/>
                </a:solidFill>
                <a:latin typeface="Fira Sans Extra Condensed"/>
                <a:ea typeface="Fira Sans Extra Condensed"/>
                <a:cs typeface="Fira Sans Extra Condensed"/>
                <a:sym typeface="Fira Sans Extra Condensed"/>
              </a:rPr>
              <a:t>Learn about funded projects in the Gulf of Mexico Region</a:t>
            </a:r>
            <a:endParaRPr sz="300">
              <a:solidFill>
                <a:srgbClr val="456168"/>
              </a:solidFill>
              <a:latin typeface="Fira Sans Extra Condensed"/>
              <a:ea typeface="Fira Sans Extra Condensed"/>
              <a:cs typeface="Fira Sans Extra Condensed"/>
              <a:sym typeface="Fira Sans Extra Condensed"/>
            </a:endParaRPr>
          </a:p>
          <a:p>
            <a:pPr indent="0" lvl="0" marL="457200" rtl="0" algn="l">
              <a:spcBef>
                <a:spcPts val="1200"/>
              </a:spcBef>
              <a:spcAft>
                <a:spcPts val="0"/>
              </a:spcAft>
              <a:buNone/>
            </a:pPr>
            <a:r>
              <a:rPr b="1" lang="en" sz="1700">
                <a:solidFill>
                  <a:srgbClr val="456168"/>
                </a:solidFill>
                <a:latin typeface="Fira Sans Extra Condensed"/>
                <a:ea typeface="Fira Sans Extra Condensed"/>
                <a:cs typeface="Fira Sans Extra Condensed"/>
                <a:sym typeface="Fira Sans Extra Condensed"/>
              </a:rPr>
              <a:t>Become familiar with the Emergency Response Guide project and tools that can be used for disaster debris</a:t>
            </a:r>
            <a:endParaRPr b="1" sz="300">
              <a:solidFill>
                <a:srgbClr val="456168"/>
              </a:solidFill>
              <a:latin typeface="Fira Sans Extra Condensed"/>
              <a:ea typeface="Fira Sans Extra Condensed"/>
              <a:cs typeface="Fira Sans Extra Condensed"/>
              <a:sym typeface="Fira Sans Extra Condensed"/>
            </a:endParaRPr>
          </a:p>
          <a:p>
            <a:pPr indent="0" lvl="0" marL="457200" rtl="0" algn="l">
              <a:spcBef>
                <a:spcPts val="1200"/>
              </a:spcBef>
              <a:spcAft>
                <a:spcPts val="0"/>
              </a:spcAft>
              <a:buNone/>
            </a:pPr>
            <a:r>
              <a:rPr b="1" lang="en" sz="1700">
                <a:solidFill>
                  <a:srgbClr val="456168"/>
                </a:solidFill>
                <a:latin typeface="Fira Sans Extra Condensed"/>
                <a:ea typeface="Fira Sans Extra Condensed"/>
                <a:cs typeface="Fira Sans Extra Condensed"/>
                <a:sym typeface="Fira Sans Extra Condensed"/>
              </a:rPr>
              <a:t>Learn about the Marine Debris Program’s role in disaster response</a:t>
            </a:r>
            <a:endParaRPr b="1" sz="1700">
              <a:solidFill>
                <a:srgbClr val="456168"/>
              </a:solidFill>
              <a:latin typeface="Fira Sans Extra Condensed"/>
              <a:ea typeface="Fira Sans Extra Condensed"/>
              <a:cs typeface="Fira Sans Extra Condensed"/>
              <a:sym typeface="Fira Sans Extra Condensed"/>
            </a:endParaRPr>
          </a:p>
          <a:p>
            <a:pPr indent="0" lvl="0" marL="457200" rtl="0" algn="l">
              <a:spcBef>
                <a:spcPts val="1200"/>
              </a:spcBef>
              <a:spcAft>
                <a:spcPts val="1200"/>
              </a:spcAft>
              <a:buNone/>
            </a:pPr>
            <a:r>
              <a:t/>
            </a:r>
            <a:endParaRPr sz="1700">
              <a:solidFill>
                <a:srgbClr val="003087"/>
              </a:solidFill>
              <a:latin typeface="Fira Sans Extra Condensed"/>
              <a:ea typeface="Fira Sans Extra Condensed"/>
              <a:cs typeface="Fira Sans Extra Condensed"/>
              <a:sym typeface="Fira Sans Extra Condensed"/>
            </a:endParaRPr>
          </a:p>
        </p:txBody>
      </p:sp>
      <p:grpSp>
        <p:nvGrpSpPr>
          <p:cNvPr id="265" name="Google Shape;265;p55"/>
          <p:cNvGrpSpPr/>
          <p:nvPr/>
        </p:nvGrpSpPr>
        <p:grpSpPr>
          <a:xfrm>
            <a:off x="8558076" y="4573823"/>
            <a:ext cx="507770" cy="477197"/>
            <a:chOff x="7614076" y="676076"/>
            <a:chExt cx="1208400" cy="1208400"/>
          </a:xfrm>
        </p:grpSpPr>
        <p:sp>
          <p:nvSpPr>
            <p:cNvPr id="266" name="Google Shape;266;p55"/>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67" name="Google Shape;267;p55"/>
            <p:cNvPicPr preferRelativeResize="0"/>
            <p:nvPr/>
          </p:nvPicPr>
          <p:blipFill>
            <a:blip r:embed="rId3">
              <a:alphaModFix/>
            </a:blip>
            <a:stretch>
              <a:fillRect/>
            </a:stretch>
          </p:blipFill>
          <p:spPr>
            <a:xfrm>
              <a:off x="7718082" y="780084"/>
              <a:ext cx="1000289" cy="1000308"/>
            </a:xfrm>
            <a:prstGeom prst="rect">
              <a:avLst/>
            </a:prstGeom>
            <a:noFill/>
            <a:ln>
              <a:noFill/>
            </a:ln>
          </p:spPr>
        </p:pic>
      </p:grpSp>
      <p:sp>
        <p:nvSpPr>
          <p:cNvPr id="268" name="Google Shape;268;p55"/>
          <p:cNvSpPr/>
          <p:nvPr/>
        </p:nvSpPr>
        <p:spPr>
          <a:xfrm>
            <a:off x="691775" y="-8150"/>
            <a:ext cx="2286900" cy="5151600"/>
          </a:xfrm>
          <a:prstGeom prst="rect">
            <a:avLst/>
          </a:prstGeom>
          <a:solidFill>
            <a:srgbClr val="45616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pic>
        <p:nvPicPr>
          <p:cNvPr id="269" name="Google Shape;269;p55"/>
          <p:cNvPicPr preferRelativeResize="0"/>
          <p:nvPr/>
        </p:nvPicPr>
        <p:blipFill rotWithShape="1">
          <a:blip r:embed="rId4">
            <a:alphaModFix/>
          </a:blip>
          <a:srcRect b="6884" l="0" r="0" t="7805"/>
          <a:stretch/>
        </p:blipFill>
        <p:spPr>
          <a:xfrm>
            <a:off x="236000" y="1363904"/>
            <a:ext cx="3269176" cy="2491500"/>
          </a:xfrm>
          <a:prstGeom prst="rect">
            <a:avLst/>
          </a:prstGeom>
          <a:noFill/>
          <a:ln>
            <a:noFill/>
          </a:ln>
        </p:spPr>
      </p:pic>
      <p:sp>
        <p:nvSpPr>
          <p:cNvPr id="270" name="Google Shape;270;p55"/>
          <p:cNvSpPr/>
          <p:nvPr/>
        </p:nvSpPr>
        <p:spPr>
          <a:xfrm>
            <a:off x="4142475" y="1481175"/>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71" name="Google Shape;271;p55"/>
          <p:cNvSpPr/>
          <p:nvPr/>
        </p:nvSpPr>
        <p:spPr>
          <a:xfrm>
            <a:off x="4142475" y="2235825"/>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72" name="Google Shape;272;p55"/>
          <p:cNvSpPr/>
          <p:nvPr/>
        </p:nvSpPr>
        <p:spPr>
          <a:xfrm>
            <a:off x="4142475" y="2990475"/>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273" name="Google Shape;273;p55"/>
          <p:cNvSpPr/>
          <p:nvPr/>
        </p:nvSpPr>
        <p:spPr>
          <a:xfrm>
            <a:off x="4142475" y="4005550"/>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73"/>
          <p:cNvPicPr preferRelativeResize="0"/>
          <p:nvPr/>
        </p:nvPicPr>
        <p:blipFill>
          <a:blip r:embed="rId3">
            <a:alphaModFix/>
          </a:blip>
          <a:stretch>
            <a:fillRect/>
          </a:stretch>
        </p:blipFill>
        <p:spPr>
          <a:xfrm>
            <a:off x="0" y="339963"/>
            <a:ext cx="9143998" cy="4463576"/>
          </a:xfrm>
          <a:prstGeom prst="rect">
            <a:avLst/>
          </a:prstGeom>
          <a:noFill/>
          <a:ln>
            <a:noFill/>
          </a:ln>
        </p:spPr>
      </p:pic>
      <p:sp>
        <p:nvSpPr>
          <p:cNvPr id="524" name="Google Shape;524;p73"/>
          <p:cNvSpPr txBox="1"/>
          <p:nvPr/>
        </p:nvSpPr>
        <p:spPr>
          <a:xfrm>
            <a:off x="3279233" y="0"/>
            <a:ext cx="5763600" cy="923400"/>
          </a:xfrm>
          <a:prstGeom prst="rect">
            <a:avLst/>
          </a:prstGeom>
          <a:solidFill>
            <a:srgbClr val="FFFFFF">
              <a:alpha val="80000"/>
            </a:srgbClr>
          </a:solidFill>
          <a:ln>
            <a:noFill/>
          </a:ln>
          <a:effectLst>
            <a:outerShdw blurRad="57150" rotWithShape="0" algn="bl" dir="5400000" dist="38100">
              <a:srgbClr val="000000">
                <a:alpha val="5000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 sz="5400">
                <a:solidFill>
                  <a:srgbClr val="456168"/>
                </a:solidFill>
                <a:latin typeface="Oswald"/>
                <a:ea typeface="Oswald"/>
                <a:cs typeface="Oswald"/>
                <a:sym typeface="Oswald"/>
              </a:rPr>
              <a:t>ONLINE ERMA MAPS</a:t>
            </a:r>
            <a:endParaRPr b="1" i="0" sz="200" u="none" cap="none" strike="noStrike">
              <a:solidFill>
                <a:srgbClr val="456168"/>
              </a:solidFill>
              <a:latin typeface="Oswald"/>
              <a:ea typeface="Oswald"/>
              <a:cs typeface="Oswald"/>
              <a:sym typeface="Oswald"/>
            </a:endParaRPr>
          </a:p>
        </p:txBody>
      </p:sp>
      <p:sp>
        <p:nvSpPr>
          <p:cNvPr id="525" name="Google Shape;525;p73"/>
          <p:cNvSpPr txBox="1"/>
          <p:nvPr/>
        </p:nvSpPr>
        <p:spPr>
          <a:xfrm>
            <a:off x="0" y="4733125"/>
            <a:ext cx="91440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rgbClr val="306645"/>
              </a:solidFill>
              <a:latin typeface="Josefin Sans"/>
              <a:ea typeface="Josefin Sans"/>
              <a:cs typeface="Josefin Sans"/>
              <a:sym typeface="Josefin Sans"/>
            </a:endParaRPr>
          </a:p>
        </p:txBody>
      </p:sp>
      <p:grpSp>
        <p:nvGrpSpPr>
          <p:cNvPr id="526" name="Google Shape;526;p73"/>
          <p:cNvGrpSpPr/>
          <p:nvPr/>
        </p:nvGrpSpPr>
        <p:grpSpPr>
          <a:xfrm>
            <a:off x="8558076" y="4573823"/>
            <a:ext cx="507770" cy="477197"/>
            <a:chOff x="7614076" y="676076"/>
            <a:chExt cx="1208400" cy="1208400"/>
          </a:xfrm>
        </p:grpSpPr>
        <p:sp>
          <p:nvSpPr>
            <p:cNvPr id="527" name="Google Shape;527;p73"/>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28" name="Google Shape;528;p73"/>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74"/>
          <p:cNvPicPr preferRelativeResize="0"/>
          <p:nvPr/>
        </p:nvPicPr>
        <p:blipFill rotWithShape="1">
          <a:blip r:embed="rId3">
            <a:alphaModFix/>
          </a:blip>
          <a:srcRect b="42475" l="18023" r="33848" t="0"/>
          <a:stretch/>
        </p:blipFill>
        <p:spPr>
          <a:xfrm>
            <a:off x="599875" y="3101624"/>
            <a:ext cx="2088253" cy="1872127"/>
          </a:xfrm>
          <a:prstGeom prst="rect">
            <a:avLst/>
          </a:prstGeom>
          <a:noFill/>
          <a:ln>
            <a:noFill/>
          </a:ln>
        </p:spPr>
      </p:pic>
      <p:pic>
        <p:nvPicPr>
          <p:cNvPr id="534" name="Google Shape;534;p74"/>
          <p:cNvPicPr preferRelativeResize="0"/>
          <p:nvPr/>
        </p:nvPicPr>
        <p:blipFill rotWithShape="1">
          <a:blip r:embed="rId4">
            <a:alphaModFix/>
          </a:blip>
          <a:srcRect b="0" l="13427" r="0" t="0"/>
          <a:stretch/>
        </p:blipFill>
        <p:spPr>
          <a:xfrm>
            <a:off x="3330425" y="3101613"/>
            <a:ext cx="2160950" cy="1872143"/>
          </a:xfrm>
          <a:prstGeom prst="rect">
            <a:avLst/>
          </a:prstGeom>
          <a:noFill/>
          <a:ln>
            <a:noFill/>
          </a:ln>
        </p:spPr>
      </p:pic>
      <p:pic>
        <p:nvPicPr>
          <p:cNvPr id="535" name="Google Shape;535;p74"/>
          <p:cNvPicPr preferRelativeResize="0"/>
          <p:nvPr/>
        </p:nvPicPr>
        <p:blipFill rotWithShape="1">
          <a:blip r:embed="rId5">
            <a:alphaModFix/>
          </a:blip>
          <a:srcRect b="24048" l="0" r="0" t="2610"/>
          <a:stretch/>
        </p:blipFill>
        <p:spPr>
          <a:xfrm>
            <a:off x="6087650" y="3067249"/>
            <a:ext cx="1964525" cy="1940874"/>
          </a:xfrm>
          <a:prstGeom prst="rect">
            <a:avLst/>
          </a:prstGeom>
          <a:noFill/>
          <a:ln>
            <a:noFill/>
          </a:ln>
        </p:spPr>
      </p:pic>
      <p:grpSp>
        <p:nvGrpSpPr>
          <p:cNvPr id="536" name="Google Shape;536;p74"/>
          <p:cNvGrpSpPr/>
          <p:nvPr/>
        </p:nvGrpSpPr>
        <p:grpSpPr>
          <a:xfrm>
            <a:off x="8558076" y="4573823"/>
            <a:ext cx="507770" cy="477197"/>
            <a:chOff x="7614076" y="676076"/>
            <a:chExt cx="1208400" cy="1208400"/>
          </a:xfrm>
        </p:grpSpPr>
        <p:sp>
          <p:nvSpPr>
            <p:cNvPr id="537" name="Google Shape;537;p74"/>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38" name="Google Shape;538;p74"/>
            <p:cNvPicPr preferRelativeResize="0"/>
            <p:nvPr/>
          </p:nvPicPr>
          <p:blipFill>
            <a:blip r:embed="rId6">
              <a:alphaModFix/>
            </a:blip>
            <a:stretch>
              <a:fillRect/>
            </a:stretch>
          </p:blipFill>
          <p:spPr>
            <a:xfrm>
              <a:off x="7718082" y="780084"/>
              <a:ext cx="1000289" cy="1000308"/>
            </a:xfrm>
            <a:prstGeom prst="rect">
              <a:avLst/>
            </a:prstGeom>
            <a:noFill/>
            <a:ln>
              <a:noFill/>
            </a:ln>
          </p:spPr>
        </p:pic>
      </p:grpSp>
      <p:sp>
        <p:nvSpPr>
          <p:cNvPr id="539" name="Google Shape;539;p74"/>
          <p:cNvSpPr txBox="1"/>
          <p:nvPr/>
        </p:nvSpPr>
        <p:spPr>
          <a:xfrm>
            <a:off x="357625" y="276675"/>
            <a:ext cx="4184100" cy="7389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rgbClr val="456168"/>
                </a:solidFill>
                <a:latin typeface="Oswald"/>
                <a:ea typeface="Oswald"/>
                <a:cs typeface="Oswald"/>
                <a:sym typeface="Oswald"/>
              </a:rPr>
              <a:t>Putting Tools to Use</a:t>
            </a:r>
            <a:endParaRPr b="1" sz="3600">
              <a:solidFill>
                <a:srgbClr val="456168"/>
              </a:solidFill>
              <a:latin typeface="Oswald"/>
              <a:ea typeface="Oswald"/>
              <a:cs typeface="Oswald"/>
              <a:sym typeface="Oswald"/>
            </a:endParaRPr>
          </a:p>
        </p:txBody>
      </p:sp>
      <p:sp>
        <p:nvSpPr>
          <p:cNvPr id="540" name="Google Shape;540;p74"/>
          <p:cNvSpPr txBox="1"/>
          <p:nvPr/>
        </p:nvSpPr>
        <p:spPr>
          <a:xfrm>
            <a:off x="581850" y="1742150"/>
            <a:ext cx="22179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0"/>
              </a:spcAft>
              <a:buNone/>
            </a:pPr>
            <a:r>
              <a:rPr lang="en" sz="1800">
                <a:solidFill>
                  <a:srgbClr val="434343"/>
                </a:solidFill>
                <a:latin typeface="Fira Sans Extra Condensed"/>
                <a:ea typeface="Fira Sans Extra Condensed"/>
                <a:cs typeface="Fira Sans Extra Condensed"/>
                <a:sym typeface="Fira Sans Extra Condensed"/>
              </a:rPr>
              <a:t>Marine debris after natural disasters</a:t>
            </a:r>
            <a:endParaRPr sz="1800">
              <a:solidFill>
                <a:srgbClr val="434343"/>
              </a:solidFill>
              <a:latin typeface="Fira Sans Extra Condensed"/>
              <a:ea typeface="Fira Sans Extra Condensed"/>
              <a:cs typeface="Fira Sans Extra Condensed"/>
              <a:sym typeface="Fira Sans Extra Condensed"/>
            </a:endParaRPr>
          </a:p>
        </p:txBody>
      </p:sp>
      <p:sp>
        <p:nvSpPr>
          <p:cNvPr id="541" name="Google Shape;541;p74"/>
          <p:cNvSpPr txBox="1"/>
          <p:nvPr/>
        </p:nvSpPr>
        <p:spPr>
          <a:xfrm>
            <a:off x="3330425" y="1742150"/>
            <a:ext cx="22179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0"/>
              </a:spcAft>
              <a:buNone/>
            </a:pPr>
            <a:r>
              <a:rPr lang="en" sz="1800">
                <a:solidFill>
                  <a:srgbClr val="434343"/>
                </a:solidFill>
                <a:latin typeface="Fira Sans Extra Condensed"/>
                <a:ea typeface="Fira Sans Extra Condensed"/>
                <a:cs typeface="Fira Sans Extra Condensed"/>
                <a:sym typeface="Fira Sans Extra Condensed"/>
              </a:rPr>
              <a:t>Linking to other plans and exercises</a:t>
            </a:r>
            <a:endParaRPr sz="1800">
              <a:solidFill>
                <a:srgbClr val="434343"/>
              </a:solidFill>
              <a:latin typeface="Fira Sans Extra Condensed"/>
              <a:ea typeface="Fira Sans Extra Condensed"/>
              <a:cs typeface="Fira Sans Extra Condensed"/>
              <a:sym typeface="Fira Sans Extra Condensed"/>
            </a:endParaRPr>
          </a:p>
        </p:txBody>
      </p:sp>
      <p:sp>
        <p:nvSpPr>
          <p:cNvPr id="542" name="Google Shape;542;p74"/>
          <p:cNvSpPr txBox="1"/>
          <p:nvPr/>
        </p:nvSpPr>
        <p:spPr>
          <a:xfrm>
            <a:off x="6277550" y="1742150"/>
            <a:ext cx="16851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600"/>
              </a:spcBef>
              <a:spcAft>
                <a:spcPts val="0"/>
              </a:spcAft>
              <a:buNone/>
            </a:pPr>
            <a:r>
              <a:rPr lang="en" sz="1800">
                <a:solidFill>
                  <a:srgbClr val="434343"/>
                </a:solidFill>
                <a:latin typeface="Fira Sans Extra Condensed"/>
                <a:ea typeface="Fira Sans Extra Condensed"/>
                <a:cs typeface="Fira Sans Extra Condensed"/>
                <a:sym typeface="Fira Sans Extra Condensed"/>
              </a:rPr>
              <a:t>Building relationships</a:t>
            </a:r>
            <a:endParaRPr sz="1800">
              <a:solidFill>
                <a:srgbClr val="434343"/>
              </a:solidFill>
              <a:latin typeface="Fira Sans Extra Condensed"/>
              <a:ea typeface="Fira Sans Extra Condensed"/>
              <a:cs typeface="Fira Sans Extra Condensed"/>
              <a:sym typeface="Fira Sans Extra Condensed"/>
            </a:endParaRPr>
          </a:p>
        </p:txBody>
      </p:sp>
      <p:grpSp>
        <p:nvGrpSpPr>
          <p:cNvPr id="543" name="Google Shape;543;p74"/>
          <p:cNvGrpSpPr/>
          <p:nvPr/>
        </p:nvGrpSpPr>
        <p:grpSpPr>
          <a:xfrm>
            <a:off x="1318500" y="2671525"/>
            <a:ext cx="651000" cy="594600"/>
            <a:chOff x="1416150" y="2891275"/>
            <a:chExt cx="651000" cy="594600"/>
          </a:xfrm>
        </p:grpSpPr>
        <p:sp>
          <p:nvSpPr>
            <p:cNvPr id="544" name="Google Shape;544;p74"/>
            <p:cNvSpPr/>
            <p:nvPr/>
          </p:nvSpPr>
          <p:spPr>
            <a:xfrm>
              <a:off x="1416150" y="2891275"/>
              <a:ext cx="651000" cy="5946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5" name="Google Shape;545;p74"/>
            <p:cNvGrpSpPr/>
            <p:nvPr/>
          </p:nvGrpSpPr>
          <p:grpSpPr>
            <a:xfrm>
              <a:off x="1487312" y="2942068"/>
              <a:ext cx="507764" cy="477185"/>
              <a:chOff x="6242825" y="2615925"/>
              <a:chExt cx="483125" cy="483225"/>
            </a:xfrm>
          </p:grpSpPr>
          <p:sp>
            <p:nvSpPr>
              <p:cNvPr id="546" name="Google Shape;546;p74"/>
              <p:cNvSpPr/>
              <p:nvPr/>
            </p:nvSpPr>
            <p:spPr>
              <a:xfrm>
                <a:off x="6242825" y="2672550"/>
                <a:ext cx="483125" cy="426600"/>
              </a:xfrm>
              <a:custGeom>
                <a:rect b="b" l="l" r="r" t="t"/>
                <a:pathLst>
                  <a:path extrusionOk="0" h="17064" w="19325">
                    <a:moveTo>
                      <a:pt x="10230" y="2331"/>
                    </a:moveTo>
                    <a:cubicBezTo>
                      <a:pt x="11387" y="2603"/>
                      <a:pt x="12437" y="3687"/>
                      <a:pt x="13056" y="5299"/>
                    </a:cubicBezTo>
                    <a:cubicBezTo>
                      <a:pt x="13144" y="5524"/>
                      <a:pt x="13357" y="5662"/>
                      <a:pt x="13583" y="5662"/>
                    </a:cubicBezTo>
                    <a:cubicBezTo>
                      <a:pt x="13652" y="5662"/>
                      <a:pt x="13722" y="5649"/>
                      <a:pt x="13790" y="5623"/>
                    </a:cubicBezTo>
                    <a:cubicBezTo>
                      <a:pt x="14083" y="5511"/>
                      <a:pt x="14228" y="5185"/>
                      <a:pt x="14113" y="4892"/>
                    </a:cubicBezTo>
                    <a:cubicBezTo>
                      <a:pt x="13790" y="4049"/>
                      <a:pt x="13349" y="3307"/>
                      <a:pt x="12830" y="2712"/>
                    </a:cubicBezTo>
                    <a:lnTo>
                      <a:pt x="12830" y="2712"/>
                    </a:lnTo>
                    <a:cubicBezTo>
                      <a:pt x="13911" y="3029"/>
                      <a:pt x="14901" y="3512"/>
                      <a:pt x="15750" y="4143"/>
                    </a:cubicBezTo>
                    <a:cubicBezTo>
                      <a:pt x="16882" y="4988"/>
                      <a:pt x="17649" y="6024"/>
                      <a:pt x="17990" y="7147"/>
                    </a:cubicBezTo>
                    <a:cubicBezTo>
                      <a:pt x="17519" y="6915"/>
                      <a:pt x="17000" y="6794"/>
                      <a:pt x="16476" y="6794"/>
                    </a:cubicBezTo>
                    <a:cubicBezTo>
                      <a:pt x="16469" y="6794"/>
                      <a:pt x="16463" y="6794"/>
                      <a:pt x="16456" y="6794"/>
                    </a:cubicBezTo>
                    <a:cubicBezTo>
                      <a:pt x="15729" y="6794"/>
                      <a:pt x="15040" y="7012"/>
                      <a:pt x="14515" y="7404"/>
                    </a:cubicBezTo>
                    <a:cubicBezTo>
                      <a:pt x="14400" y="7492"/>
                      <a:pt x="14291" y="7588"/>
                      <a:pt x="14192" y="7694"/>
                    </a:cubicBezTo>
                    <a:cubicBezTo>
                      <a:pt x="14092" y="7588"/>
                      <a:pt x="13983" y="7492"/>
                      <a:pt x="13869" y="7404"/>
                    </a:cubicBezTo>
                    <a:cubicBezTo>
                      <a:pt x="13343" y="7012"/>
                      <a:pt x="12655" y="6794"/>
                      <a:pt x="11927" y="6794"/>
                    </a:cubicBezTo>
                    <a:cubicBezTo>
                      <a:pt x="11199" y="6794"/>
                      <a:pt x="10511" y="7012"/>
                      <a:pt x="9986" y="7404"/>
                    </a:cubicBezTo>
                    <a:cubicBezTo>
                      <a:pt x="9871" y="7492"/>
                      <a:pt x="9762" y="7588"/>
                      <a:pt x="9662" y="7694"/>
                    </a:cubicBezTo>
                    <a:cubicBezTo>
                      <a:pt x="9563" y="7588"/>
                      <a:pt x="9454" y="7492"/>
                      <a:pt x="9339" y="7404"/>
                    </a:cubicBezTo>
                    <a:cubicBezTo>
                      <a:pt x="8814" y="7012"/>
                      <a:pt x="8126" y="6794"/>
                      <a:pt x="7398" y="6794"/>
                    </a:cubicBezTo>
                    <a:cubicBezTo>
                      <a:pt x="6670" y="6794"/>
                      <a:pt x="5982" y="7012"/>
                      <a:pt x="5456" y="7404"/>
                    </a:cubicBezTo>
                    <a:cubicBezTo>
                      <a:pt x="5342" y="7492"/>
                      <a:pt x="5233" y="7588"/>
                      <a:pt x="5133" y="7694"/>
                    </a:cubicBezTo>
                    <a:cubicBezTo>
                      <a:pt x="5034" y="7588"/>
                      <a:pt x="4925" y="7492"/>
                      <a:pt x="4810" y="7404"/>
                    </a:cubicBezTo>
                    <a:cubicBezTo>
                      <a:pt x="4285" y="7012"/>
                      <a:pt x="3596" y="6794"/>
                      <a:pt x="2869" y="6794"/>
                    </a:cubicBezTo>
                    <a:cubicBezTo>
                      <a:pt x="2862" y="6794"/>
                      <a:pt x="2856" y="6794"/>
                      <a:pt x="2849" y="6794"/>
                    </a:cubicBezTo>
                    <a:cubicBezTo>
                      <a:pt x="2324" y="6794"/>
                      <a:pt x="1806" y="6915"/>
                      <a:pt x="1335" y="7147"/>
                    </a:cubicBezTo>
                    <a:cubicBezTo>
                      <a:pt x="1676" y="6024"/>
                      <a:pt x="2443" y="4988"/>
                      <a:pt x="3578" y="4143"/>
                    </a:cubicBezTo>
                    <a:cubicBezTo>
                      <a:pt x="4424" y="3512"/>
                      <a:pt x="5414" y="3029"/>
                      <a:pt x="6498" y="2712"/>
                    </a:cubicBezTo>
                    <a:lnTo>
                      <a:pt x="6498" y="2712"/>
                    </a:lnTo>
                    <a:cubicBezTo>
                      <a:pt x="5976" y="3307"/>
                      <a:pt x="5538" y="4049"/>
                      <a:pt x="5212" y="4892"/>
                    </a:cubicBezTo>
                    <a:cubicBezTo>
                      <a:pt x="5097" y="5185"/>
                      <a:pt x="5245" y="5511"/>
                      <a:pt x="5535" y="5623"/>
                    </a:cubicBezTo>
                    <a:cubicBezTo>
                      <a:pt x="5603" y="5649"/>
                      <a:pt x="5673" y="5662"/>
                      <a:pt x="5742" y="5662"/>
                    </a:cubicBezTo>
                    <a:cubicBezTo>
                      <a:pt x="5968" y="5662"/>
                      <a:pt x="6181" y="5524"/>
                      <a:pt x="6269" y="5299"/>
                    </a:cubicBezTo>
                    <a:cubicBezTo>
                      <a:pt x="6891" y="3687"/>
                      <a:pt x="7941" y="2603"/>
                      <a:pt x="9098" y="2331"/>
                    </a:cubicBezTo>
                    <a:lnTo>
                      <a:pt x="9098" y="5097"/>
                    </a:lnTo>
                    <a:cubicBezTo>
                      <a:pt x="9098" y="5408"/>
                      <a:pt x="9351" y="5662"/>
                      <a:pt x="9662" y="5662"/>
                    </a:cubicBezTo>
                    <a:cubicBezTo>
                      <a:pt x="9976" y="5662"/>
                      <a:pt x="10230" y="5408"/>
                      <a:pt x="10230" y="5097"/>
                    </a:cubicBezTo>
                    <a:lnTo>
                      <a:pt x="10230" y="2331"/>
                    </a:lnTo>
                    <a:close/>
                    <a:moveTo>
                      <a:pt x="9662" y="0"/>
                    </a:moveTo>
                    <a:cubicBezTo>
                      <a:pt x="9348" y="0"/>
                      <a:pt x="9098" y="254"/>
                      <a:pt x="9098" y="568"/>
                    </a:cubicBezTo>
                    <a:lnTo>
                      <a:pt x="9098" y="1145"/>
                    </a:lnTo>
                    <a:cubicBezTo>
                      <a:pt x="6764" y="1247"/>
                      <a:pt x="4584" y="1981"/>
                      <a:pt x="2899" y="3234"/>
                    </a:cubicBezTo>
                    <a:cubicBezTo>
                      <a:pt x="1030" y="4629"/>
                      <a:pt x="0" y="6495"/>
                      <a:pt x="0" y="8494"/>
                    </a:cubicBezTo>
                    <a:lnTo>
                      <a:pt x="0" y="9059"/>
                    </a:lnTo>
                    <a:cubicBezTo>
                      <a:pt x="0" y="9373"/>
                      <a:pt x="254" y="9626"/>
                      <a:pt x="568" y="9626"/>
                    </a:cubicBezTo>
                    <a:cubicBezTo>
                      <a:pt x="879" y="9626"/>
                      <a:pt x="1133" y="9373"/>
                      <a:pt x="1133" y="9059"/>
                    </a:cubicBezTo>
                    <a:cubicBezTo>
                      <a:pt x="1133" y="8455"/>
                      <a:pt x="1945" y="7926"/>
                      <a:pt x="2869" y="7926"/>
                    </a:cubicBezTo>
                    <a:cubicBezTo>
                      <a:pt x="3793" y="7926"/>
                      <a:pt x="4569" y="8446"/>
                      <a:pt x="4569" y="9059"/>
                    </a:cubicBezTo>
                    <a:cubicBezTo>
                      <a:pt x="4569" y="9373"/>
                      <a:pt x="4819" y="9623"/>
                      <a:pt x="5133" y="9623"/>
                    </a:cubicBezTo>
                    <a:cubicBezTo>
                      <a:pt x="5447" y="9623"/>
                      <a:pt x="5701" y="9373"/>
                      <a:pt x="5701" y="9059"/>
                    </a:cubicBezTo>
                    <a:cubicBezTo>
                      <a:pt x="5701" y="8446"/>
                      <a:pt x="6477" y="7926"/>
                      <a:pt x="7398" y="7926"/>
                    </a:cubicBezTo>
                    <a:cubicBezTo>
                      <a:pt x="8319" y="7926"/>
                      <a:pt x="9098" y="8446"/>
                      <a:pt x="9098" y="9059"/>
                    </a:cubicBezTo>
                    <a:lnTo>
                      <a:pt x="9098" y="9475"/>
                    </a:lnTo>
                    <a:cubicBezTo>
                      <a:pt x="9098" y="9500"/>
                      <a:pt x="9098" y="9527"/>
                      <a:pt x="9101" y="9551"/>
                    </a:cubicBezTo>
                    <a:cubicBezTo>
                      <a:pt x="9098" y="9575"/>
                      <a:pt x="9098" y="9602"/>
                      <a:pt x="9098" y="9626"/>
                    </a:cubicBezTo>
                    <a:lnTo>
                      <a:pt x="9098" y="14799"/>
                    </a:lnTo>
                    <a:cubicBezTo>
                      <a:pt x="9098" y="15424"/>
                      <a:pt x="8591" y="15931"/>
                      <a:pt x="7966" y="15931"/>
                    </a:cubicBezTo>
                    <a:cubicBezTo>
                      <a:pt x="7337" y="15931"/>
                      <a:pt x="6833" y="15424"/>
                      <a:pt x="6833" y="14799"/>
                    </a:cubicBezTo>
                    <a:lnTo>
                      <a:pt x="6833" y="14231"/>
                    </a:lnTo>
                    <a:cubicBezTo>
                      <a:pt x="6833" y="13920"/>
                      <a:pt x="6580" y="13666"/>
                      <a:pt x="6266" y="13666"/>
                    </a:cubicBezTo>
                    <a:cubicBezTo>
                      <a:pt x="5952" y="13666"/>
                      <a:pt x="5701" y="13920"/>
                      <a:pt x="5701" y="14231"/>
                    </a:cubicBezTo>
                    <a:lnTo>
                      <a:pt x="5701" y="14799"/>
                    </a:lnTo>
                    <a:cubicBezTo>
                      <a:pt x="5701" y="16049"/>
                      <a:pt x="6712" y="17063"/>
                      <a:pt x="7966" y="17063"/>
                    </a:cubicBezTo>
                    <a:cubicBezTo>
                      <a:pt x="9216" y="17063"/>
                      <a:pt x="10230" y="16049"/>
                      <a:pt x="10230" y="14799"/>
                    </a:cubicBezTo>
                    <a:lnTo>
                      <a:pt x="10230" y="9626"/>
                    </a:lnTo>
                    <a:cubicBezTo>
                      <a:pt x="10227" y="9599"/>
                      <a:pt x="10227" y="9575"/>
                      <a:pt x="10224" y="9551"/>
                    </a:cubicBezTo>
                    <a:cubicBezTo>
                      <a:pt x="10227" y="9524"/>
                      <a:pt x="10227" y="9500"/>
                      <a:pt x="10230" y="9475"/>
                    </a:cubicBezTo>
                    <a:lnTo>
                      <a:pt x="10230" y="9059"/>
                    </a:lnTo>
                    <a:cubicBezTo>
                      <a:pt x="10230" y="8446"/>
                      <a:pt x="11006" y="7926"/>
                      <a:pt x="11927" y="7926"/>
                    </a:cubicBezTo>
                    <a:cubicBezTo>
                      <a:pt x="12848" y="7926"/>
                      <a:pt x="13627" y="8446"/>
                      <a:pt x="13627" y="9059"/>
                    </a:cubicBezTo>
                    <a:cubicBezTo>
                      <a:pt x="13627" y="9373"/>
                      <a:pt x="13878" y="9623"/>
                      <a:pt x="14192" y="9623"/>
                    </a:cubicBezTo>
                    <a:cubicBezTo>
                      <a:pt x="14506" y="9623"/>
                      <a:pt x="14759" y="9373"/>
                      <a:pt x="14759" y="9059"/>
                    </a:cubicBezTo>
                    <a:cubicBezTo>
                      <a:pt x="14759" y="8446"/>
                      <a:pt x="15535" y="7926"/>
                      <a:pt x="16456" y="7926"/>
                    </a:cubicBezTo>
                    <a:cubicBezTo>
                      <a:pt x="17377" y="7926"/>
                      <a:pt x="18192" y="8455"/>
                      <a:pt x="18192" y="9059"/>
                    </a:cubicBezTo>
                    <a:cubicBezTo>
                      <a:pt x="18192" y="9373"/>
                      <a:pt x="18446" y="9623"/>
                      <a:pt x="18760" y="9623"/>
                    </a:cubicBezTo>
                    <a:cubicBezTo>
                      <a:pt x="19071" y="9623"/>
                      <a:pt x="19325" y="9373"/>
                      <a:pt x="19325" y="9059"/>
                    </a:cubicBezTo>
                    <a:lnTo>
                      <a:pt x="19325" y="8494"/>
                    </a:lnTo>
                    <a:cubicBezTo>
                      <a:pt x="19325" y="6495"/>
                      <a:pt x="18295" y="4629"/>
                      <a:pt x="16426" y="3234"/>
                    </a:cubicBezTo>
                    <a:cubicBezTo>
                      <a:pt x="14744" y="1981"/>
                      <a:pt x="12561" y="1247"/>
                      <a:pt x="10230" y="1145"/>
                    </a:cubicBezTo>
                    <a:lnTo>
                      <a:pt x="10230" y="568"/>
                    </a:lnTo>
                    <a:cubicBezTo>
                      <a:pt x="10230" y="254"/>
                      <a:pt x="9976" y="0"/>
                      <a:pt x="966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7" name="Google Shape;547;p74"/>
              <p:cNvSpPr/>
              <p:nvPr/>
            </p:nvSpPr>
            <p:spPr>
              <a:xfrm>
                <a:off x="6413650" y="2615925"/>
                <a:ext cx="28325" cy="56650"/>
              </a:xfrm>
              <a:custGeom>
                <a:rect b="b" l="l" r="r" t="t"/>
                <a:pathLst>
                  <a:path extrusionOk="0" h="2266" w="1133">
                    <a:moveTo>
                      <a:pt x="565" y="1"/>
                    </a:moveTo>
                    <a:cubicBezTo>
                      <a:pt x="251" y="1"/>
                      <a:pt x="0" y="254"/>
                      <a:pt x="0" y="568"/>
                    </a:cubicBezTo>
                    <a:lnTo>
                      <a:pt x="0" y="1701"/>
                    </a:lnTo>
                    <a:cubicBezTo>
                      <a:pt x="0" y="2012"/>
                      <a:pt x="251" y="2265"/>
                      <a:pt x="565" y="2265"/>
                    </a:cubicBezTo>
                    <a:cubicBezTo>
                      <a:pt x="879" y="2265"/>
                      <a:pt x="1133" y="2012"/>
                      <a:pt x="1133" y="1701"/>
                    </a:cubicBezTo>
                    <a:lnTo>
                      <a:pt x="1133" y="568"/>
                    </a:lnTo>
                    <a:cubicBezTo>
                      <a:pt x="1133" y="254"/>
                      <a:pt x="879" y="1"/>
                      <a:pt x="5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8" name="Google Shape;548;p74"/>
              <p:cNvSpPr/>
              <p:nvPr/>
            </p:nvSpPr>
            <p:spPr>
              <a:xfrm>
                <a:off x="6526875" y="2615925"/>
                <a:ext cx="28325" cy="56650"/>
              </a:xfrm>
              <a:custGeom>
                <a:rect b="b" l="l" r="r" t="t"/>
                <a:pathLst>
                  <a:path extrusionOk="0" h="2266" w="1133">
                    <a:moveTo>
                      <a:pt x="565" y="1"/>
                    </a:moveTo>
                    <a:cubicBezTo>
                      <a:pt x="251" y="1"/>
                      <a:pt x="0" y="254"/>
                      <a:pt x="0" y="568"/>
                    </a:cubicBezTo>
                    <a:lnTo>
                      <a:pt x="0" y="1701"/>
                    </a:lnTo>
                    <a:cubicBezTo>
                      <a:pt x="0" y="2012"/>
                      <a:pt x="251" y="2265"/>
                      <a:pt x="565" y="2265"/>
                    </a:cubicBezTo>
                    <a:cubicBezTo>
                      <a:pt x="879" y="2265"/>
                      <a:pt x="1133" y="2012"/>
                      <a:pt x="1133" y="1701"/>
                    </a:cubicBezTo>
                    <a:lnTo>
                      <a:pt x="1133" y="568"/>
                    </a:lnTo>
                    <a:cubicBezTo>
                      <a:pt x="1133" y="254"/>
                      <a:pt x="879" y="1"/>
                      <a:pt x="5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49" name="Google Shape;549;p74"/>
              <p:cNvSpPr/>
              <p:nvPr/>
            </p:nvSpPr>
            <p:spPr>
              <a:xfrm>
                <a:off x="6611800" y="2644250"/>
                <a:ext cx="28325" cy="56625"/>
              </a:xfrm>
              <a:custGeom>
                <a:rect b="b" l="l" r="r" t="t"/>
                <a:pathLst>
                  <a:path extrusionOk="0" h="2265" w="1133">
                    <a:moveTo>
                      <a:pt x="565" y="0"/>
                    </a:moveTo>
                    <a:cubicBezTo>
                      <a:pt x="251" y="0"/>
                      <a:pt x="0" y="254"/>
                      <a:pt x="0" y="568"/>
                    </a:cubicBezTo>
                    <a:lnTo>
                      <a:pt x="0" y="1700"/>
                    </a:lnTo>
                    <a:cubicBezTo>
                      <a:pt x="0" y="2011"/>
                      <a:pt x="251" y="2265"/>
                      <a:pt x="565" y="2265"/>
                    </a:cubicBezTo>
                    <a:cubicBezTo>
                      <a:pt x="879" y="2265"/>
                      <a:pt x="1133" y="2011"/>
                      <a:pt x="1133" y="1700"/>
                    </a:cubicBezTo>
                    <a:lnTo>
                      <a:pt x="1133" y="568"/>
                    </a:lnTo>
                    <a:cubicBezTo>
                      <a:pt x="1133" y="254"/>
                      <a:pt x="879" y="0"/>
                      <a:pt x="5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550" name="Google Shape;550;p74"/>
              <p:cNvSpPr/>
              <p:nvPr/>
            </p:nvSpPr>
            <p:spPr>
              <a:xfrm>
                <a:off x="6328725" y="2644250"/>
                <a:ext cx="28325" cy="56625"/>
              </a:xfrm>
              <a:custGeom>
                <a:rect b="b" l="l" r="r" t="t"/>
                <a:pathLst>
                  <a:path extrusionOk="0" h="2265" w="1133">
                    <a:moveTo>
                      <a:pt x="565" y="0"/>
                    </a:moveTo>
                    <a:cubicBezTo>
                      <a:pt x="251" y="0"/>
                      <a:pt x="0" y="254"/>
                      <a:pt x="0" y="568"/>
                    </a:cubicBezTo>
                    <a:lnTo>
                      <a:pt x="0" y="1700"/>
                    </a:lnTo>
                    <a:cubicBezTo>
                      <a:pt x="0" y="2011"/>
                      <a:pt x="251" y="2265"/>
                      <a:pt x="565" y="2265"/>
                    </a:cubicBezTo>
                    <a:cubicBezTo>
                      <a:pt x="879" y="2265"/>
                      <a:pt x="1133" y="2011"/>
                      <a:pt x="1133" y="1700"/>
                    </a:cubicBezTo>
                    <a:lnTo>
                      <a:pt x="1133" y="568"/>
                    </a:lnTo>
                    <a:cubicBezTo>
                      <a:pt x="1133" y="254"/>
                      <a:pt x="879" y="0"/>
                      <a:pt x="5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grpSp>
        <p:nvGrpSpPr>
          <p:cNvPr id="551" name="Google Shape;551;p74"/>
          <p:cNvGrpSpPr/>
          <p:nvPr/>
        </p:nvGrpSpPr>
        <p:grpSpPr>
          <a:xfrm>
            <a:off x="6775251" y="2671518"/>
            <a:ext cx="689698" cy="594595"/>
            <a:chOff x="6801425" y="2801638"/>
            <a:chExt cx="689698" cy="573104"/>
          </a:xfrm>
        </p:grpSpPr>
        <p:sp>
          <p:nvSpPr>
            <p:cNvPr id="552" name="Google Shape;552;p74"/>
            <p:cNvSpPr/>
            <p:nvPr/>
          </p:nvSpPr>
          <p:spPr>
            <a:xfrm>
              <a:off x="6839974" y="2801742"/>
              <a:ext cx="612600" cy="5730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3" name="Google Shape;553;p74"/>
            <p:cNvPicPr preferRelativeResize="0"/>
            <p:nvPr/>
          </p:nvPicPr>
          <p:blipFill>
            <a:blip r:embed="rId7">
              <a:alphaModFix/>
            </a:blip>
            <a:stretch>
              <a:fillRect/>
            </a:stretch>
          </p:blipFill>
          <p:spPr>
            <a:xfrm>
              <a:off x="6801425" y="2801638"/>
              <a:ext cx="689698" cy="572700"/>
            </a:xfrm>
            <a:prstGeom prst="rect">
              <a:avLst/>
            </a:prstGeom>
            <a:noFill/>
            <a:ln>
              <a:noFill/>
            </a:ln>
          </p:spPr>
        </p:pic>
      </p:grpSp>
      <p:grpSp>
        <p:nvGrpSpPr>
          <p:cNvPr id="554" name="Google Shape;554;p74"/>
          <p:cNvGrpSpPr/>
          <p:nvPr/>
        </p:nvGrpSpPr>
        <p:grpSpPr>
          <a:xfrm>
            <a:off x="4107446" y="2671529"/>
            <a:ext cx="612603" cy="594577"/>
            <a:chOff x="4133075" y="2728500"/>
            <a:chExt cx="561300" cy="572700"/>
          </a:xfrm>
        </p:grpSpPr>
        <p:sp>
          <p:nvSpPr>
            <p:cNvPr id="555" name="Google Shape;555;p74"/>
            <p:cNvSpPr/>
            <p:nvPr/>
          </p:nvSpPr>
          <p:spPr>
            <a:xfrm>
              <a:off x="4133075" y="2728500"/>
              <a:ext cx="561300" cy="5727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4"/>
            <p:cNvSpPr/>
            <p:nvPr/>
          </p:nvSpPr>
          <p:spPr>
            <a:xfrm>
              <a:off x="4181848" y="2776250"/>
              <a:ext cx="445787" cy="477211"/>
            </a:xfrm>
            <a:custGeom>
              <a:rect b="b" l="l" r="r" t="t"/>
              <a:pathLst>
                <a:path extrusionOk="0" h="11799" w="12414">
                  <a:moveTo>
                    <a:pt x="8979" y="2127"/>
                  </a:moveTo>
                  <a:cubicBezTo>
                    <a:pt x="9247" y="2127"/>
                    <a:pt x="9515" y="2229"/>
                    <a:pt x="9704" y="2434"/>
                  </a:cubicBezTo>
                  <a:cubicBezTo>
                    <a:pt x="10113" y="2812"/>
                    <a:pt x="10113" y="3473"/>
                    <a:pt x="9704" y="3883"/>
                  </a:cubicBezTo>
                  <a:lnTo>
                    <a:pt x="8885" y="4702"/>
                  </a:lnTo>
                  <a:cubicBezTo>
                    <a:pt x="8790" y="4765"/>
                    <a:pt x="8696" y="4860"/>
                    <a:pt x="8601" y="4891"/>
                  </a:cubicBezTo>
                  <a:cubicBezTo>
                    <a:pt x="8790" y="4513"/>
                    <a:pt x="8727" y="4041"/>
                    <a:pt x="8412" y="3726"/>
                  </a:cubicBezTo>
                  <a:cubicBezTo>
                    <a:pt x="8206" y="3520"/>
                    <a:pt x="7933" y="3408"/>
                    <a:pt x="7654" y="3408"/>
                  </a:cubicBezTo>
                  <a:cubicBezTo>
                    <a:pt x="7507" y="3408"/>
                    <a:pt x="7357" y="3439"/>
                    <a:pt x="7215" y="3505"/>
                  </a:cubicBezTo>
                  <a:cubicBezTo>
                    <a:pt x="7278" y="3410"/>
                    <a:pt x="7341" y="3316"/>
                    <a:pt x="7436" y="3253"/>
                  </a:cubicBezTo>
                  <a:lnTo>
                    <a:pt x="8255" y="2434"/>
                  </a:lnTo>
                  <a:cubicBezTo>
                    <a:pt x="8444" y="2229"/>
                    <a:pt x="8711" y="2127"/>
                    <a:pt x="8979" y="2127"/>
                  </a:cubicBezTo>
                  <a:close/>
                  <a:moveTo>
                    <a:pt x="9027" y="685"/>
                  </a:moveTo>
                  <a:cubicBezTo>
                    <a:pt x="9649" y="685"/>
                    <a:pt x="10271" y="922"/>
                    <a:pt x="10744" y="1394"/>
                  </a:cubicBezTo>
                  <a:cubicBezTo>
                    <a:pt x="11689" y="2339"/>
                    <a:pt x="11689" y="3883"/>
                    <a:pt x="10744" y="4828"/>
                  </a:cubicBezTo>
                  <a:lnTo>
                    <a:pt x="9893" y="5647"/>
                  </a:lnTo>
                  <a:cubicBezTo>
                    <a:pt x="9431" y="6109"/>
                    <a:pt x="8816" y="6356"/>
                    <a:pt x="8187" y="6356"/>
                  </a:cubicBezTo>
                  <a:cubicBezTo>
                    <a:pt x="7914" y="6356"/>
                    <a:pt x="7639" y="6310"/>
                    <a:pt x="7373" y="6214"/>
                  </a:cubicBezTo>
                  <a:lnTo>
                    <a:pt x="7940" y="5647"/>
                  </a:lnTo>
                  <a:cubicBezTo>
                    <a:pt x="8008" y="5655"/>
                    <a:pt x="8077" y="5659"/>
                    <a:pt x="8146" y="5659"/>
                  </a:cubicBezTo>
                  <a:cubicBezTo>
                    <a:pt x="8617" y="5659"/>
                    <a:pt x="9087" y="5477"/>
                    <a:pt x="9389" y="5175"/>
                  </a:cubicBezTo>
                  <a:lnTo>
                    <a:pt x="10208" y="4356"/>
                  </a:lnTo>
                  <a:cubicBezTo>
                    <a:pt x="10901" y="3694"/>
                    <a:pt x="10901" y="2591"/>
                    <a:pt x="10208" y="1898"/>
                  </a:cubicBezTo>
                  <a:cubicBezTo>
                    <a:pt x="9877" y="1567"/>
                    <a:pt x="9436" y="1402"/>
                    <a:pt x="8995" y="1402"/>
                  </a:cubicBezTo>
                  <a:cubicBezTo>
                    <a:pt x="8554" y="1402"/>
                    <a:pt x="8113" y="1567"/>
                    <a:pt x="7782" y="1898"/>
                  </a:cubicBezTo>
                  <a:lnTo>
                    <a:pt x="6931" y="2749"/>
                  </a:lnTo>
                  <a:cubicBezTo>
                    <a:pt x="6553" y="3127"/>
                    <a:pt x="6396" y="3694"/>
                    <a:pt x="6490" y="4198"/>
                  </a:cubicBezTo>
                  <a:lnTo>
                    <a:pt x="5923" y="4734"/>
                  </a:lnTo>
                  <a:cubicBezTo>
                    <a:pt x="5608" y="3883"/>
                    <a:pt x="5797" y="2906"/>
                    <a:pt x="6490" y="2213"/>
                  </a:cubicBezTo>
                  <a:lnTo>
                    <a:pt x="7309" y="1394"/>
                  </a:lnTo>
                  <a:cubicBezTo>
                    <a:pt x="7782" y="922"/>
                    <a:pt x="8404" y="685"/>
                    <a:pt x="9027" y="685"/>
                  </a:cubicBezTo>
                  <a:close/>
                  <a:moveTo>
                    <a:pt x="7703" y="4104"/>
                  </a:moveTo>
                  <a:cubicBezTo>
                    <a:pt x="7790" y="4104"/>
                    <a:pt x="7877" y="4135"/>
                    <a:pt x="7940" y="4198"/>
                  </a:cubicBezTo>
                  <a:cubicBezTo>
                    <a:pt x="8066" y="4324"/>
                    <a:pt x="8066" y="4545"/>
                    <a:pt x="7940" y="4671"/>
                  </a:cubicBezTo>
                  <a:lnTo>
                    <a:pt x="4978" y="7632"/>
                  </a:lnTo>
                  <a:cubicBezTo>
                    <a:pt x="4915" y="7679"/>
                    <a:pt x="4828" y="7703"/>
                    <a:pt x="4742" y="7703"/>
                  </a:cubicBezTo>
                  <a:cubicBezTo>
                    <a:pt x="4655" y="7703"/>
                    <a:pt x="4569" y="7679"/>
                    <a:pt x="4506" y="7632"/>
                  </a:cubicBezTo>
                  <a:cubicBezTo>
                    <a:pt x="4380" y="7506"/>
                    <a:pt x="4380" y="7254"/>
                    <a:pt x="4506" y="7160"/>
                  </a:cubicBezTo>
                  <a:lnTo>
                    <a:pt x="7467" y="4198"/>
                  </a:lnTo>
                  <a:cubicBezTo>
                    <a:pt x="7530" y="4135"/>
                    <a:pt x="7617" y="4104"/>
                    <a:pt x="7703" y="4104"/>
                  </a:cubicBezTo>
                  <a:close/>
                  <a:moveTo>
                    <a:pt x="3781" y="6939"/>
                  </a:moveTo>
                  <a:lnTo>
                    <a:pt x="3781" y="6939"/>
                  </a:lnTo>
                  <a:cubicBezTo>
                    <a:pt x="3592" y="7349"/>
                    <a:pt x="3686" y="7821"/>
                    <a:pt x="4001" y="8136"/>
                  </a:cubicBezTo>
                  <a:cubicBezTo>
                    <a:pt x="4198" y="8333"/>
                    <a:pt x="4457" y="8432"/>
                    <a:pt x="4715" y="8432"/>
                  </a:cubicBezTo>
                  <a:cubicBezTo>
                    <a:pt x="4870" y="8432"/>
                    <a:pt x="5025" y="8396"/>
                    <a:pt x="5167" y="8325"/>
                  </a:cubicBezTo>
                  <a:lnTo>
                    <a:pt x="5167" y="8325"/>
                  </a:lnTo>
                  <a:cubicBezTo>
                    <a:pt x="5136" y="8451"/>
                    <a:pt x="5041" y="8514"/>
                    <a:pt x="4978" y="8609"/>
                  </a:cubicBezTo>
                  <a:lnTo>
                    <a:pt x="4159" y="9428"/>
                  </a:lnTo>
                  <a:cubicBezTo>
                    <a:pt x="3954" y="9633"/>
                    <a:pt x="3686" y="9735"/>
                    <a:pt x="3419" y="9735"/>
                  </a:cubicBezTo>
                  <a:cubicBezTo>
                    <a:pt x="3151" y="9735"/>
                    <a:pt x="2883" y="9633"/>
                    <a:pt x="2678" y="9428"/>
                  </a:cubicBezTo>
                  <a:cubicBezTo>
                    <a:pt x="2300" y="9050"/>
                    <a:pt x="2300" y="8357"/>
                    <a:pt x="2678" y="7979"/>
                  </a:cubicBezTo>
                  <a:lnTo>
                    <a:pt x="3529" y="7160"/>
                  </a:lnTo>
                  <a:cubicBezTo>
                    <a:pt x="3592" y="7065"/>
                    <a:pt x="3718" y="7002"/>
                    <a:pt x="3781" y="6939"/>
                  </a:cubicBezTo>
                  <a:close/>
                  <a:moveTo>
                    <a:pt x="4212" y="5467"/>
                  </a:moveTo>
                  <a:cubicBezTo>
                    <a:pt x="4492" y="5467"/>
                    <a:pt x="4773" y="5516"/>
                    <a:pt x="5041" y="5616"/>
                  </a:cubicBezTo>
                  <a:lnTo>
                    <a:pt x="4506" y="6151"/>
                  </a:lnTo>
                  <a:cubicBezTo>
                    <a:pt x="4437" y="6143"/>
                    <a:pt x="4368" y="6139"/>
                    <a:pt x="4299" y="6139"/>
                  </a:cubicBezTo>
                  <a:cubicBezTo>
                    <a:pt x="3828" y="6139"/>
                    <a:pt x="3358" y="6322"/>
                    <a:pt x="3056" y="6624"/>
                  </a:cubicBezTo>
                  <a:lnTo>
                    <a:pt x="2206" y="7475"/>
                  </a:lnTo>
                  <a:cubicBezTo>
                    <a:pt x="1544" y="8136"/>
                    <a:pt x="1544" y="9239"/>
                    <a:pt x="2206" y="9900"/>
                  </a:cubicBezTo>
                  <a:cubicBezTo>
                    <a:pt x="2552" y="10231"/>
                    <a:pt x="3001" y="10397"/>
                    <a:pt x="3446" y="10397"/>
                  </a:cubicBezTo>
                  <a:cubicBezTo>
                    <a:pt x="3891" y="10397"/>
                    <a:pt x="4332" y="10231"/>
                    <a:pt x="4663" y="9900"/>
                  </a:cubicBezTo>
                  <a:lnTo>
                    <a:pt x="5482" y="9081"/>
                  </a:lnTo>
                  <a:cubicBezTo>
                    <a:pt x="5892" y="8672"/>
                    <a:pt x="6049" y="8136"/>
                    <a:pt x="5955" y="7632"/>
                  </a:cubicBezTo>
                  <a:lnTo>
                    <a:pt x="6522" y="7065"/>
                  </a:lnTo>
                  <a:lnTo>
                    <a:pt x="6522" y="7065"/>
                  </a:lnTo>
                  <a:cubicBezTo>
                    <a:pt x="6837" y="7947"/>
                    <a:pt x="6648" y="8924"/>
                    <a:pt x="5955" y="9585"/>
                  </a:cubicBezTo>
                  <a:lnTo>
                    <a:pt x="5136" y="10405"/>
                  </a:lnTo>
                  <a:cubicBezTo>
                    <a:pt x="4663" y="10877"/>
                    <a:pt x="4041" y="11113"/>
                    <a:pt x="3419" y="11113"/>
                  </a:cubicBezTo>
                  <a:cubicBezTo>
                    <a:pt x="2796" y="11113"/>
                    <a:pt x="2174" y="10877"/>
                    <a:pt x="1702" y="10405"/>
                  </a:cubicBezTo>
                  <a:cubicBezTo>
                    <a:pt x="756" y="9459"/>
                    <a:pt x="756" y="7916"/>
                    <a:pt x="1702" y="7002"/>
                  </a:cubicBezTo>
                  <a:lnTo>
                    <a:pt x="2552" y="6151"/>
                  </a:lnTo>
                  <a:cubicBezTo>
                    <a:pt x="3005" y="5699"/>
                    <a:pt x="3605" y="5467"/>
                    <a:pt x="4212" y="5467"/>
                  </a:cubicBezTo>
                  <a:close/>
                  <a:moveTo>
                    <a:pt x="8999" y="0"/>
                  </a:moveTo>
                  <a:cubicBezTo>
                    <a:pt x="8200" y="0"/>
                    <a:pt x="7404" y="307"/>
                    <a:pt x="6805" y="922"/>
                  </a:cubicBezTo>
                  <a:lnTo>
                    <a:pt x="5955" y="1741"/>
                  </a:lnTo>
                  <a:cubicBezTo>
                    <a:pt x="5136" y="2560"/>
                    <a:pt x="4852" y="3789"/>
                    <a:pt x="5230" y="4891"/>
                  </a:cubicBezTo>
                  <a:cubicBezTo>
                    <a:pt x="4920" y="4794"/>
                    <a:pt x="4601" y="4746"/>
                    <a:pt x="4283" y="4746"/>
                  </a:cubicBezTo>
                  <a:cubicBezTo>
                    <a:pt x="3469" y="4746"/>
                    <a:pt x="2669" y="5058"/>
                    <a:pt x="2080" y="5647"/>
                  </a:cubicBezTo>
                  <a:lnTo>
                    <a:pt x="1229" y="6466"/>
                  </a:lnTo>
                  <a:cubicBezTo>
                    <a:pt x="0" y="7695"/>
                    <a:pt x="0" y="9680"/>
                    <a:pt x="1229" y="10877"/>
                  </a:cubicBezTo>
                  <a:cubicBezTo>
                    <a:pt x="1843" y="11491"/>
                    <a:pt x="2647" y="11799"/>
                    <a:pt x="3446" y="11799"/>
                  </a:cubicBezTo>
                  <a:cubicBezTo>
                    <a:pt x="4246" y="11799"/>
                    <a:pt x="5041" y="11491"/>
                    <a:pt x="5640" y="10877"/>
                  </a:cubicBezTo>
                  <a:lnTo>
                    <a:pt x="6490" y="10058"/>
                  </a:lnTo>
                  <a:cubicBezTo>
                    <a:pt x="7309" y="9239"/>
                    <a:pt x="7593" y="8010"/>
                    <a:pt x="7215" y="6908"/>
                  </a:cubicBezTo>
                  <a:lnTo>
                    <a:pt x="7215" y="6908"/>
                  </a:lnTo>
                  <a:cubicBezTo>
                    <a:pt x="7525" y="7005"/>
                    <a:pt x="7844" y="7053"/>
                    <a:pt x="8162" y="7053"/>
                  </a:cubicBezTo>
                  <a:cubicBezTo>
                    <a:pt x="8976" y="7053"/>
                    <a:pt x="9776" y="6740"/>
                    <a:pt x="10365" y="6151"/>
                  </a:cubicBezTo>
                  <a:lnTo>
                    <a:pt x="11216" y="5332"/>
                  </a:lnTo>
                  <a:cubicBezTo>
                    <a:pt x="12413" y="4104"/>
                    <a:pt x="12413" y="2150"/>
                    <a:pt x="11216" y="922"/>
                  </a:cubicBezTo>
                  <a:cubicBezTo>
                    <a:pt x="10602" y="307"/>
                    <a:pt x="9798" y="0"/>
                    <a:pt x="8999" y="0"/>
                  </a:cubicBez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06645"/>
                </a:solidFill>
              </a:endParaRPr>
            </a:p>
          </p:txBody>
        </p:sp>
      </p:grpSp>
      <p:sp>
        <p:nvSpPr>
          <p:cNvPr id="557" name="Google Shape;557;p74"/>
          <p:cNvSpPr txBox="1"/>
          <p:nvPr/>
        </p:nvSpPr>
        <p:spPr>
          <a:xfrm>
            <a:off x="970500" y="1359125"/>
            <a:ext cx="14406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456168"/>
                </a:solidFill>
                <a:latin typeface="Oswald"/>
                <a:ea typeface="Oswald"/>
                <a:cs typeface="Oswald"/>
                <a:sym typeface="Oswald"/>
              </a:rPr>
              <a:t>RESPONSE</a:t>
            </a:r>
            <a:endParaRPr b="1" sz="2000">
              <a:solidFill>
                <a:srgbClr val="456168"/>
              </a:solidFill>
              <a:latin typeface="Oswald"/>
              <a:ea typeface="Oswald"/>
              <a:cs typeface="Oswald"/>
              <a:sym typeface="Oswald"/>
            </a:endParaRPr>
          </a:p>
        </p:txBody>
      </p:sp>
      <p:sp>
        <p:nvSpPr>
          <p:cNvPr id="558" name="Google Shape;558;p74"/>
          <p:cNvSpPr txBox="1"/>
          <p:nvPr/>
        </p:nvSpPr>
        <p:spPr>
          <a:xfrm>
            <a:off x="3611225" y="1359125"/>
            <a:ext cx="16563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456168"/>
                </a:solidFill>
                <a:latin typeface="Oswald"/>
                <a:ea typeface="Oswald"/>
                <a:cs typeface="Oswald"/>
                <a:sym typeface="Oswald"/>
              </a:rPr>
              <a:t>INTEGRATION</a:t>
            </a:r>
            <a:endParaRPr b="1" sz="2000">
              <a:solidFill>
                <a:srgbClr val="456168"/>
              </a:solidFill>
              <a:latin typeface="Oswald"/>
              <a:ea typeface="Oswald"/>
              <a:cs typeface="Oswald"/>
              <a:sym typeface="Oswald"/>
            </a:endParaRPr>
          </a:p>
        </p:txBody>
      </p:sp>
      <p:sp>
        <p:nvSpPr>
          <p:cNvPr id="559" name="Google Shape;559;p74"/>
          <p:cNvSpPr txBox="1"/>
          <p:nvPr/>
        </p:nvSpPr>
        <p:spPr>
          <a:xfrm>
            <a:off x="6186225" y="1359125"/>
            <a:ext cx="1964400" cy="47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456168"/>
                </a:solidFill>
                <a:latin typeface="Oswald"/>
                <a:ea typeface="Oswald"/>
                <a:cs typeface="Oswald"/>
                <a:sym typeface="Oswald"/>
              </a:rPr>
              <a:t>COORDINATION</a:t>
            </a:r>
            <a:endParaRPr b="1" sz="2000">
              <a:solidFill>
                <a:srgbClr val="456168"/>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id="564" name="Google Shape;564;p75"/>
          <p:cNvPicPr preferRelativeResize="0"/>
          <p:nvPr/>
        </p:nvPicPr>
        <p:blipFill rotWithShape="1">
          <a:blip r:embed="rId3">
            <a:alphaModFix/>
          </a:blip>
          <a:srcRect b="17088" l="3135" r="11671" t="0"/>
          <a:stretch/>
        </p:blipFill>
        <p:spPr>
          <a:xfrm>
            <a:off x="596825" y="126150"/>
            <a:ext cx="7178092" cy="4891198"/>
          </a:xfrm>
          <a:prstGeom prst="rect">
            <a:avLst/>
          </a:prstGeom>
          <a:noFill/>
          <a:ln>
            <a:noFill/>
          </a:ln>
        </p:spPr>
      </p:pic>
      <p:pic>
        <p:nvPicPr>
          <p:cNvPr id="565" name="Google Shape;565;p75"/>
          <p:cNvPicPr preferRelativeResize="0"/>
          <p:nvPr/>
        </p:nvPicPr>
        <p:blipFill rotWithShape="1">
          <a:blip r:embed="rId3">
            <a:alphaModFix/>
          </a:blip>
          <a:srcRect b="-1" l="55157" r="26104" t="83986"/>
          <a:stretch/>
        </p:blipFill>
        <p:spPr>
          <a:xfrm>
            <a:off x="6973375" y="3594650"/>
            <a:ext cx="1946051" cy="1164501"/>
          </a:xfrm>
          <a:prstGeom prst="rect">
            <a:avLst/>
          </a:prstGeom>
          <a:noFill/>
          <a:ln>
            <a:noFill/>
          </a:ln>
        </p:spPr>
      </p:pic>
      <p:sp>
        <p:nvSpPr>
          <p:cNvPr id="566" name="Google Shape;566;p75"/>
          <p:cNvSpPr txBox="1"/>
          <p:nvPr/>
        </p:nvSpPr>
        <p:spPr>
          <a:xfrm>
            <a:off x="1294600" y="86300"/>
            <a:ext cx="69432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en" sz="1600" u="none" cap="none" strike="noStrike">
                <a:solidFill>
                  <a:schemeClr val="dk1"/>
                </a:solidFill>
                <a:latin typeface="Fira Sans Extra Condensed"/>
                <a:ea typeface="Fira Sans Extra Condensed"/>
                <a:cs typeface="Fira Sans Extra Condensed"/>
                <a:sym typeface="Fira Sans Extra Condensed"/>
              </a:rPr>
              <a:t>2015         2016          2017            </a:t>
            </a:r>
            <a:r>
              <a:rPr i="0" lang="en" sz="1600" cap="none" strike="noStrike">
                <a:solidFill>
                  <a:schemeClr val="dk1"/>
                </a:solidFill>
                <a:latin typeface="Fira Sans Extra Condensed"/>
                <a:ea typeface="Fira Sans Extra Condensed"/>
                <a:cs typeface="Fira Sans Extra Condensed"/>
                <a:sym typeface="Fira Sans Extra Condensed"/>
              </a:rPr>
              <a:t>2018 </a:t>
            </a:r>
            <a:r>
              <a:rPr i="0" lang="en" sz="1600" u="none" cap="none" strike="noStrike">
                <a:solidFill>
                  <a:schemeClr val="dk1"/>
                </a:solidFill>
                <a:latin typeface="Fira Sans Extra Condensed"/>
                <a:ea typeface="Fira Sans Extra Condensed"/>
                <a:cs typeface="Fira Sans Extra Condensed"/>
                <a:sym typeface="Fira Sans Extra Condensed"/>
              </a:rPr>
              <a:t> </a:t>
            </a:r>
            <a:r>
              <a:rPr i="0" lang="en" sz="1600" u="none" cap="none" strike="noStrike">
                <a:solidFill>
                  <a:srgbClr val="000000"/>
                </a:solidFill>
                <a:latin typeface="Fira Sans Extra Condensed"/>
                <a:ea typeface="Fira Sans Extra Condensed"/>
                <a:cs typeface="Fira Sans Extra Condensed"/>
                <a:sym typeface="Fira Sans Extra Condensed"/>
              </a:rPr>
              <a:t>        2019	       </a:t>
            </a:r>
            <a:r>
              <a:rPr i="0" lang="en" sz="1600" u="none" cap="none" strike="noStrike">
                <a:solidFill>
                  <a:srgbClr val="EA7A5C"/>
                </a:solidFill>
                <a:latin typeface="Fira Sans Extra Condensed"/>
                <a:ea typeface="Fira Sans Extra Condensed"/>
                <a:cs typeface="Fira Sans Extra Condensed"/>
                <a:sym typeface="Fira Sans Extra Condensed"/>
              </a:rPr>
              <a:t> </a:t>
            </a:r>
            <a:r>
              <a:rPr b="1" i="0" lang="en" sz="1600" u="none" cap="none" strike="noStrike">
                <a:solidFill>
                  <a:srgbClr val="DE8A5A"/>
                </a:solidFill>
                <a:latin typeface="Fira Sans Extra Condensed"/>
                <a:ea typeface="Fira Sans Extra Condensed"/>
                <a:cs typeface="Fira Sans Extra Condensed"/>
                <a:sym typeface="Fira Sans Extra Condensed"/>
              </a:rPr>
              <a:t>2020	      2021</a:t>
            </a:r>
            <a:r>
              <a:rPr i="0" lang="en" sz="1600" u="none" cap="none" strike="noStrike">
                <a:solidFill>
                  <a:srgbClr val="DE8A5A"/>
                </a:solidFill>
                <a:latin typeface="Fira Sans Extra Condensed"/>
                <a:ea typeface="Fira Sans Extra Condensed"/>
                <a:cs typeface="Fira Sans Extra Condensed"/>
                <a:sym typeface="Fira Sans Extra Condensed"/>
              </a:rPr>
              <a:t>	   </a:t>
            </a:r>
            <a:r>
              <a:rPr b="1" i="0" lang="en" sz="1600" u="none" cap="none" strike="noStrike">
                <a:solidFill>
                  <a:srgbClr val="DE8A5A"/>
                </a:solidFill>
                <a:latin typeface="Fira Sans Extra Condensed"/>
                <a:ea typeface="Fira Sans Extra Condensed"/>
                <a:cs typeface="Fira Sans Extra Condensed"/>
                <a:sym typeface="Fira Sans Extra Condensed"/>
              </a:rPr>
              <a:t>2022</a:t>
            </a:r>
            <a:endParaRPr b="1" i="0" sz="1600" u="none" cap="none" strike="noStrike">
              <a:solidFill>
                <a:srgbClr val="DE8A5A"/>
              </a:solidFill>
              <a:latin typeface="Fira Sans Extra Condensed"/>
              <a:ea typeface="Fira Sans Extra Condensed"/>
              <a:cs typeface="Fira Sans Extra Condensed"/>
              <a:sym typeface="Fira Sans Extra Condensed"/>
            </a:endParaRPr>
          </a:p>
        </p:txBody>
      </p:sp>
      <p:cxnSp>
        <p:nvCxnSpPr>
          <p:cNvPr id="567" name="Google Shape;567;p75"/>
          <p:cNvCxnSpPr/>
          <p:nvPr/>
        </p:nvCxnSpPr>
        <p:spPr>
          <a:xfrm>
            <a:off x="1337100" y="671538"/>
            <a:ext cx="6288600" cy="600"/>
          </a:xfrm>
          <a:prstGeom prst="straightConnector1">
            <a:avLst/>
          </a:prstGeom>
          <a:noFill/>
          <a:ln cap="flat" cmpd="sng" w="38100">
            <a:solidFill>
              <a:srgbClr val="888888"/>
            </a:solidFill>
            <a:prstDash val="solid"/>
            <a:round/>
            <a:headEnd len="med" w="med" type="none"/>
            <a:tailEnd len="med" w="med" type="none"/>
          </a:ln>
        </p:spPr>
      </p:cxnSp>
      <p:cxnSp>
        <p:nvCxnSpPr>
          <p:cNvPr id="568" name="Google Shape;568;p75"/>
          <p:cNvCxnSpPr/>
          <p:nvPr/>
        </p:nvCxnSpPr>
        <p:spPr>
          <a:xfrm>
            <a:off x="7581000" y="671850"/>
            <a:ext cx="44700" cy="0"/>
          </a:xfrm>
          <a:prstGeom prst="straightConnector1">
            <a:avLst/>
          </a:prstGeom>
          <a:noFill/>
          <a:ln cap="flat" cmpd="sng" w="19050">
            <a:solidFill>
              <a:srgbClr val="888888"/>
            </a:solidFill>
            <a:prstDash val="solid"/>
            <a:round/>
            <a:headEnd len="med" w="med" type="none"/>
            <a:tailEnd len="med" w="med" type="triangle"/>
          </a:ln>
        </p:spPr>
      </p:cxnSp>
      <p:cxnSp>
        <p:nvCxnSpPr>
          <p:cNvPr id="569" name="Google Shape;569;p75"/>
          <p:cNvCxnSpPr/>
          <p:nvPr/>
        </p:nvCxnSpPr>
        <p:spPr>
          <a:xfrm rot="10800000">
            <a:off x="1541250" y="439175"/>
            <a:ext cx="0" cy="250800"/>
          </a:xfrm>
          <a:prstGeom prst="straightConnector1">
            <a:avLst/>
          </a:prstGeom>
          <a:noFill/>
          <a:ln cap="flat" cmpd="sng" w="9525">
            <a:solidFill>
              <a:srgbClr val="888888"/>
            </a:solidFill>
            <a:prstDash val="solid"/>
            <a:round/>
            <a:headEnd len="med" w="med" type="none"/>
            <a:tailEnd len="med" w="med" type="oval"/>
          </a:ln>
        </p:spPr>
      </p:cxnSp>
      <p:cxnSp>
        <p:nvCxnSpPr>
          <p:cNvPr id="570" name="Google Shape;570;p75"/>
          <p:cNvCxnSpPr/>
          <p:nvPr/>
        </p:nvCxnSpPr>
        <p:spPr>
          <a:xfrm rot="10800000">
            <a:off x="2320925" y="421350"/>
            <a:ext cx="0" cy="250800"/>
          </a:xfrm>
          <a:prstGeom prst="straightConnector1">
            <a:avLst/>
          </a:prstGeom>
          <a:noFill/>
          <a:ln cap="flat" cmpd="sng" w="9525">
            <a:solidFill>
              <a:srgbClr val="888888"/>
            </a:solidFill>
            <a:prstDash val="solid"/>
            <a:round/>
            <a:headEnd len="med" w="med" type="none"/>
            <a:tailEnd len="med" w="med" type="oval"/>
          </a:ln>
        </p:spPr>
      </p:cxnSp>
      <p:cxnSp>
        <p:nvCxnSpPr>
          <p:cNvPr id="571" name="Google Shape;571;p75"/>
          <p:cNvCxnSpPr/>
          <p:nvPr/>
        </p:nvCxnSpPr>
        <p:spPr>
          <a:xfrm rot="10800000">
            <a:off x="3100550" y="439175"/>
            <a:ext cx="0" cy="250800"/>
          </a:xfrm>
          <a:prstGeom prst="straightConnector1">
            <a:avLst/>
          </a:prstGeom>
          <a:noFill/>
          <a:ln cap="flat" cmpd="sng" w="9525">
            <a:solidFill>
              <a:srgbClr val="888888"/>
            </a:solidFill>
            <a:prstDash val="solid"/>
            <a:round/>
            <a:headEnd len="med" w="med" type="none"/>
            <a:tailEnd len="med" w="med" type="oval"/>
          </a:ln>
        </p:spPr>
      </p:cxnSp>
      <p:cxnSp>
        <p:nvCxnSpPr>
          <p:cNvPr id="572" name="Google Shape;572;p75"/>
          <p:cNvCxnSpPr/>
          <p:nvPr/>
        </p:nvCxnSpPr>
        <p:spPr>
          <a:xfrm rot="10800000">
            <a:off x="3951900" y="421350"/>
            <a:ext cx="0" cy="250800"/>
          </a:xfrm>
          <a:prstGeom prst="straightConnector1">
            <a:avLst/>
          </a:prstGeom>
          <a:noFill/>
          <a:ln cap="flat" cmpd="sng" w="9525">
            <a:solidFill>
              <a:srgbClr val="888888"/>
            </a:solidFill>
            <a:prstDash val="solid"/>
            <a:round/>
            <a:headEnd len="med" w="med" type="none"/>
            <a:tailEnd len="med" w="med" type="oval"/>
          </a:ln>
        </p:spPr>
      </p:cxnSp>
      <p:cxnSp>
        <p:nvCxnSpPr>
          <p:cNvPr id="573" name="Google Shape;573;p75"/>
          <p:cNvCxnSpPr/>
          <p:nvPr/>
        </p:nvCxnSpPr>
        <p:spPr>
          <a:xfrm rot="10800000">
            <a:off x="4725525" y="439175"/>
            <a:ext cx="0" cy="250800"/>
          </a:xfrm>
          <a:prstGeom prst="straightConnector1">
            <a:avLst/>
          </a:prstGeom>
          <a:noFill/>
          <a:ln cap="flat" cmpd="sng" w="9525">
            <a:solidFill>
              <a:srgbClr val="888888"/>
            </a:solidFill>
            <a:prstDash val="solid"/>
            <a:round/>
            <a:headEnd len="med" w="med" type="none"/>
            <a:tailEnd len="med" w="med" type="oval"/>
          </a:ln>
        </p:spPr>
      </p:cxnSp>
      <p:cxnSp>
        <p:nvCxnSpPr>
          <p:cNvPr id="574" name="Google Shape;574;p75"/>
          <p:cNvCxnSpPr/>
          <p:nvPr/>
        </p:nvCxnSpPr>
        <p:spPr>
          <a:xfrm rot="10800000">
            <a:off x="5603375" y="421350"/>
            <a:ext cx="0" cy="250800"/>
          </a:xfrm>
          <a:prstGeom prst="straightConnector1">
            <a:avLst/>
          </a:prstGeom>
          <a:noFill/>
          <a:ln cap="flat" cmpd="sng" w="9525">
            <a:solidFill>
              <a:srgbClr val="888888"/>
            </a:solidFill>
            <a:prstDash val="solid"/>
            <a:round/>
            <a:headEnd len="med" w="med" type="none"/>
            <a:tailEnd len="med" w="med" type="oval"/>
          </a:ln>
        </p:spPr>
      </p:cxnSp>
      <p:cxnSp>
        <p:nvCxnSpPr>
          <p:cNvPr id="575" name="Google Shape;575;p75"/>
          <p:cNvCxnSpPr/>
          <p:nvPr/>
        </p:nvCxnSpPr>
        <p:spPr>
          <a:xfrm rot="10800000">
            <a:off x="6409925" y="421350"/>
            <a:ext cx="0" cy="250800"/>
          </a:xfrm>
          <a:prstGeom prst="straightConnector1">
            <a:avLst/>
          </a:prstGeom>
          <a:noFill/>
          <a:ln cap="flat" cmpd="sng" w="9525">
            <a:solidFill>
              <a:srgbClr val="888888"/>
            </a:solidFill>
            <a:prstDash val="solid"/>
            <a:round/>
            <a:headEnd len="med" w="med" type="none"/>
            <a:tailEnd len="med" w="med" type="oval"/>
          </a:ln>
        </p:spPr>
      </p:cxnSp>
      <p:cxnSp>
        <p:nvCxnSpPr>
          <p:cNvPr id="576" name="Google Shape;576;p75"/>
          <p:cNvCxnSpPr/>
          <p:nvPr/>
        </p:nvCxnSpPr>
        <p:spPr>
          <a:xfrm rot="10800000">
            <a:off x="7189575" y="421350"/>
            <a:ext cx="0" cy="250800"/>
          </a:xfrm>
          <a:prstGeom prst="straightConnector1">
            <a:avLst/>
          </a:prstGeom>
          <a:noFill/>
          <a:ln cap="flat" cmpd="sng" w="9525">
            <a:solidFill>
              <a:srgbClr val="888888"/>
            </a:solidFill>
            <a:prstDash val="solid"/>
            <a:round/>
            <a:headEnd len="med" w="med" type="none"/>
            <a:tailEnd len="med" w="med" type="oval"/>
          </a:ln>
        </p:spPr>
      </p:cxnSp>
      <p:sp>
        <p:nvSpPr>
          <p:cNvPr id="577" name="Google Shape;577;p75"/>
          <p:cNvSpPr/>
          <p:nvPr/>
        </p:nvSpPr>
        <p:spPr>
          <a:xfrm>
            <a:off x="247350" y="984100"/>
            <a:ext cx="3207000" cy="2593500"/>
          </a:xfrm>
          <a:prstGeom prst="rect">
            <a:avLst/>
          </a:prstGeom>
          <a:solidFill>
            <a:srgbClr val="FFFFFF">
              <a:alpha val="75950"/>
            </a:srgbClr>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8" name="Google Shape;578;p75"/>
          <p:cNvSpPr txBox="1"/>
          <p:nvPr/>
        </p:nvSpPr>
        <p:spPr>
          <a:xfrm>
            <a:off x="596825" y="1023950"/>
            <a:ext cx="2894700" cy="255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t/>
            </a:r>
            <a:endParaRPr b="1" i="0" sz="1500" u="none" cap="none" strike="noStrike">
              <a:solidFill>
                <a:srgbClr val="434343"/>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None/>
            </a:pPr>
            <a:r>
              <a:rPr i="0" lang="en" sz="1500" u="none" cap="none" strike="noStrike">
                <a:solidFill>
                  <a:srgbClr val="434343"/>
                </a:solidFill>
                <a:latin typeface="Fira Sans Extra Condensed"/>
                <a:ea typeface="Fira Sans Extra Condensed"/>
                <a:cs typeface="Fira Sans Extra Condensed"/>
                <a:sym typeface="Fira Sans Extra Condensed"/>
              </a:rPr>
              <a:t>FEMA-led Joint Field Offices</a:t>
            </a:r>
            <a:endParaRPr i="0" sz="1500" u="none" cap="none" strike="noStrike">
              <a:solidFill>
                <a:srgbClr val="434343"/>
              </a:solidFill>
              <a:latin typeface="Fira Sans Extra Condensed"/>
              <a:ea typeface="Fira Sans Extra Condensed"/>
              <a:cs typeface="Fira Sans Extra Condensed"/>
              <a:sym typeface="Fira Sans Extra Condensed"/>
            </a:endParaRPr>
          </a:p>
          <a:p>
            <a:pPr indent="0" lvl="0" marL="0" marR="0" rtl="0" algn="l">
              <a:lnSpc>
                <a:spcPct val="100000"/>
              </a:lnSpc>
              <a:spcBef>
                <a:spcPts val="1000"/>
              </a:spcBef>
              <a:spcAft>
                <a:spcPts val="0"/>
              </a:spcAft>
              <a:buNone/>
            </a:pPr>
            <a:r>
              <a:rPr i="0" lang="en" sz="1500" u="none" cap="none" strike="noStrike">
                <a:solidFill>
                  <a:srgbClr val="434343"/>
                </a:solidFill>
                <a:latin typeface="Fira Sans Extra Condensed"/>
                <a:ea typeface="Fira Sans Extra Condensed"/>
                <a:cs typeface="Fira Sans Extra Condensed"/>
                <a:sym typeface="Fira Sans Extra Condensed"/>
              </a:rPr>
              <a:t>State and U.S. Coast Guard led Incident Command Posts</a:t>
            </a:r>
            <a:endParaRPr i="0" sz="1500" u="none" cap="none" strike="noStrike">
              <a:solidFill>
                <a:srgbClr val="434343"/>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700"/>
              <a:buFont typeface="Arial"/>
              <a:buNone/>
            </a:pPr>
            <a:r>
              <a:t/>
            </a:r>
            <a:endParaRPr i="0" sz="1500" u="none" cap="none" strike="noStrike">
              <a:solidFill>
                <a:srgbClr val="434343"/>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None/>
            </a:pPr>
            <a:r>
              <a:t/>
            </a:r>
            <a:endParaRPr b="1" sz="900">
              <a:solidFill>
                <a:srgbClr val="434343"/>
              </a:solidFill>
              <a:latin typeface="Fira Sans Extra Condensed"/>
              <a:ea typeface="Fira Sans Extra Condensed"/>
              <a:cs typeface="Fira Sans Extra Condensed"/>
              <a:sym typeface="Fira Sans Extra Condensed"/>
            </a:endParaRPr>
          </a:p>
          <a:p>
            <a:pPr indent="0" lvl="0" marL="0" marR="0" rtl="0" algn="l">
              <a:lnSpc>
                <a:spcPct val="100000"/>
              </a:lnSpc>
              <a:spcBef>
                <a:spcPts val="1000"/>
              </a:spcBef>
              <a:spcAft>
                <a:spcPts val="0"/>
              </a:spcAft>
              <a:buNone/>
            </a:pPr>
            <a:r>
              <a:rPr lang="en" sz="1500">
                <a:solidFill>
                  <a:srgbClr val="434343"/>
                </a:solidFill>
                <a:latin typeface="Fira Sans Extra Condensed"/>
                <a:ea typeface="Fira Sans Extra Condensed"/>
                <a:cs typeface="Fira Sans Extra Condensed"/>
                <a:sym typeface="Fira Sans Extra Condensed"/>
              </a:rPr>
              <a:t>F</a:t>
            </a:r>
            <a:r>
              <a:rPr i="0" lang="en" sz="1500" u="none" cap="none" strike="noStrike">
                <a:solidFill>
                  <a:srgbClr val="434343"/>
                </a:solidFill>
                <a:latin typeface="Fira Sans Extra Condensed"/>
                <a:ea typeface="Fira Sans Extra Condensed"/>
                <a:cs typeface="Fira Sans Extra Condensed"/>
                <a:sym typeface="Fira Sans Extra Condensed"/>
              </a:rPr>
              <a:t>lowcharts for vessel removal</a:t>
            </a:r>
            <a:endParaRPr i="0" sz="1500" u="none" cap="none" strike="noStrike">
              <a:solidFill>
                <a:srgbClr val="434343"/>
              </a:solidFill>
              <a:latin typeface="Fira Sans Extra Condensed"/>
              <a:ea typeface="Fira Sans Extra Condensed"/>
              <a:cs typeface="Fira Sans Extra Condensed"/>
              <a:sym typeface="Fira Sans Extra Condensed"/>
            </a:endParaRPr>
          </a:p>
          <a:p>
            <a:pPr indent="0" lvl="0" marL="0" marR="0" rtl="0" algn="l">
              <a:lnSpc>
                <a:spcPct val="100000"/>
              </a:lnSpc>
              <a:spcBef>
                <a:spcPts val="1000"/>
              </a:spcBef>
              <a:spcAft>
                <a:spcPts val="0"/>
              </a:spcAft>
              <a:buNone/>
            </a:pPr>
            <a:r>
              <a:rPr i="0" lang="en" sz="1500" u="none" cap="none" strike="noStrike">
                <a:solidFill>
                  <a:srgbClr val="434343"/>
                </a:solidFill>
                <a:latin typeface="Fira Sans Extra Condensed"/>
                <a:ea typeface="Fira Sans Extra Condensed"/>
                <a:cs typeface="Fira Sans Extra Condensed"/>
                <a:sym typeface="Fira Sans Extra Condensed"/>
              </a:rPr>
              <a:t>Environmental and historic preservation consultations</a:t>
            </a:r>
            <a:endParaRPr i="0" sz="1500" u="none" cap="none" strike="noStrike">
              <a:solidFill>
                <a:srgbClr val="434343"/>
              </a:solidFill>
              <a:latin typeface="Fira Sans Extra Condensed"/>
              <a:ea typeface="Fira Sans Extra Condensed"/>
              <a:cs typeface="Fira Sans Extra Condensed"/>
              <a:sym typeface="Fira Sans Extra Condensed"/>
            </a:endParaRPr>
          </a:p>
        </p:txBody>
      </p:sp>
      <p:sp>
        <p:nvSpPr>
          <p:cNvPr id="579" name="Google Shape;579;p75"/>
          <p:cNvSpPr txBox="1"/>
          <p:nvPr/>
        </p:nvSpPr>
        <p:spPr>
          <a:xfrm>
            <a:off x="5089050" y="4490300"/>
            <a:ext cx="714600" cy="384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Zeta</a:t>
            </a:r>
            <a:endParaRPr b="0" i="0" sz="1300" u="none" cap="none" strike="noStrike">
              <a:solidFill>
                <a:srgbClr val="000000"/>
              </a:solidFill>
              <a:latin typeface="Oswald"/>
              <a:ea typeface="Oswald"/>
              <a:cs typeface="Oswald"/>
              <a:sym typeface="Oswald"/>
            </a:endParaRPr>
          </a:p>
        </p:txBody>
      </p:sp>
      <p:sp>
        <p:nvSpPr>
          <p:cNvPr id="580" name="Google Shape;580;p75"/>
          <p:cNvSpPr txBox="1"/>
          <p:nvPr/>
        </p:nvSpPr>
        <p:spPr>
          <a:xfrm>
            <a:off x="4182900" y="4571200"/>
            <a:ext cx="778200" cy="384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Delta</a:t>
            </a:r>
            <a:endParaRPr b="0" i="0" sz="1300" u="none" cap="none" strike="noStrike">
              <a:solidFill>
                <a:srgbClr val="000000"/>
              </a:solidFill>
              <a:latin typeface="Oswald"/>
              <a:ea typeface="Oswald"/>
              <a:cs typeface="Oswald"/>
              <a:sym typeface="Oswald"/>
            </a:endParaRPr>
          </a:p>
        </p:txBody>
      </p:sp>
      <p:sp>
        <p:nvSpPr>
          <p:cNvPr id="581" name="Google Shape;581;p75"/>
          <p:cNvSpPr txBox="1"/>
          <p:nvPr/>
        </p:nvSpPr>
        <p:spPr>
          <a:xfrm>
            <a:off x="5492625" y="3577550"/>
            <a:ext cx="714600" cy="384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Sally</a:t>
            </a:r>
            <a:endParaRPr b="0" i="0" sz="1300" u="none" cap="none" strike="noStrike">
              <a:solidFill>
                <a:srgbClr val="000000"/>
              </a:solidFill>
              <a:latin typeface="Oswald"/>
              <a:ea typeface="Oswald"/>
              <a:cs typeface="Oswald"/>
              <a:sym typeface="Oswald"/>
            </a:endParaRPr>
          </a:p>
        </p:txBody>
      </p:sp>
      <p:sp>
        <p:nvSpPr>
          <p:cNvPr id="582" name="Google Shape;582;p75"/>
          <p:cNvSpPr txBox="1"/>
          <p:nvPr/>
        </p:nvSpPr>
        <p:spPr>
          <a:xfrm>
            <a:off x="3598900" y="3984450"/>
            <a:ext cx="778200" cy="384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Laura</a:t>
            </a:r>
            <a:endParaRPr b="0" i="0" sz="1300" u="none" cap="none" strike="noStrike">
              <a:solidFill>
                <a:srgbClr val="000000"/>
              </a:solidFill>
              <a:latin typeface="Oswald"/>
              <a:ea typeface="Oswald"/>
              <a:cs typeface="Oswald"/>
              <a:sym typeface="Oswald"/>
            </a:endParaRPr>
          </a:p>
        </p:txBody>
      </p:sp>
      <p:sp>
        <p:nvSpPr>
          <p:cNvPr id="583" name="Google Shape;583;p75"/>
          <p:cNvSpPr txBox="1"/>
          <p:nvPr/>
        </p:nvSpPr>
        <p:spPr>
          <a:xfrm>
            <a:off x="4521650" y="3635275"/>
            <a:ext cx="591300" cy="384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Ida</a:t>
            </a:r>
            <a:endParaRPr b="0" i="0" sz="1300" u="none" cap="none" strike="noStrike">
              <a:solidFill>
                <a:srgbClr val="000000"/>
              </a:solidFill>
              <a:latin typeface="Oswald"/>
              <a:ea typeface="Oswald"/>
              <a:cs typeface="Oswald"/>
              <a:sym typeface="Oswald"/>
            </a:endParaRPr>
          </a:p>
        </p:txBody>
      </p:sp>
      <p:pic>
        <p:nvPicPr>
          <p:cNvPr id="584" name="Google Shape;584;p75"/>
          <p:cNvPicPr preferRelativeResize="0"/>
          <p:nvPr/>
        </p:nvPicPr>
        <p:blipFill rotWithShape="1">
          <a:blip r:embed="rId4">
            <a:alphaModFix/>
          </a:blip>
          <a:srcRect b="0" l="0" r="0" t="0"/>
          <a:stretch/>
        </p:blipFill>
        <p:spPr>
          <a:xfrm>
            <a:off x="5236650" y="3910575"/>
            <a:ext cx="431401" cy="431401"/>
          </a:xfrm>
          <a:prstGeom prst="rect">
            <a:avLst/>
          </a:prstGeom>
          <a:noFill/>
          <a:ln>
            <a:noFill/>
          </a:ln>
        </p:spPr>
      </p:pic>
      <p:pic>
        <p:nvPicPr>
          <p:cNvPr id="585" name="Google Shape;585;p75"/>
          <p:cNvPicPr preferRelativeResize="0"/>
          <p:nvPr/>
        </p:nvPicPr>
        <p:blipFill rotWithShape="1">
          <a:blip r:embed="rId4">
            <a:alphaModFix/>
          </a:blip>
          <a:srcRect b="0" l="0" r="0" t="0"/>
          <a:stretch/>
        </p:blipFill>
        <p:spPr>
          <a:xfrm>
            <a:off x="4356300" y="4064564"/>
            <a:ext cx="431398" cy="425743"/>
          </a:xfrm>
          <a:prstGeom prst="rect">
            <a:avLst/>
          </a:prstGeom>
          <a:noFill/>
          <a:ln>
            <a:noFill/>
          </a:ln>
        </p:spPr>
      </p:pic>
      <p:pic>
        <p:nvPicPr>
          <p:cNvPr id="586" name="Google Shape;586;p75"/>
          <p:cNvPicPr preferRelativeResize="0"/>
          <p:nvPr/>
        </p:nvPicPr>
        <p:blipFill rotWithShape="1">
          <a:blip r:embed="rId4">
            <a:alphaModFix/>
          </a:blip>
          <a:srcRect b="0" l="0" r="0" t="0"/>
          <a:stretch/>
        </p:blipFill>
        <p:spPr>
          <a:xfrm>
            <a:off x="5019364" y="4064569"/>
            <a:ext cx="431398" cy="425743"/>
          </a:xfrm>
          <a:prstGeom prst="rect">
            <a:avLst/>
          </a:prstGeom>
          <a:noFill/>
          <a:ln>
            <a:noFill/>
          </a:ln>
        </p:spPr>
      </p:pic>
      <p:pic>
        <p:nvPicPr>
          <p:cNvPr id="587" name="Google Shape;587;p75"/>
          <p:cNvPicPr preferRelativeResize="0"/>
          <p:nvPr/>
        </p:nvPicPr>
        <p:blipFill rotWithShape="1">
          <a:blip r:embed="rId4">
            <a:alphaModFix/>
          </a:blip>
          <a:srcRect b="0" l="0" r="0" t="0"/>
          <a:stretch/>
        </p:blipFill>
        <p:spPr>
          <a:xfrm>
            <a:off x="4591166" y="4064569"/>
            <a:ext cx="431398" cy="425743"/>
          </a:xfrm>
          <a:prstGeom prst="rect">
            <a:avLst/>
          </a:prstGeom>
          <a:noFill/>
          <a:ln>
            <a:noFill/>
          </a:ln>
        </p:spPr>
      </p:pic>
      <p:pic>
        <p:nvPicPr>
          <p:cNvPr id="588" name="Google Shape;588;p75"/>
          <p:cNvPicPr preferRelativeResize="0"/>
          <p:nvPr/>
        </p:nvPicPr>
        <p:blipFill rotWithShape="1">
          <a:blip r:embed="rId4">
            <a:alphaModFix/>
          </a:blip>
          <a:srcRect b="0" l="0" r="0" t="0"/>
          <a:stretch/>
        </p:blipFill>
        <p:spPr>
          <a:xfrm>
            <a:off x="4787710" y="4064563"/>
            <a:ext cx="431398" cy="425743"/>
          </a:xfrm>
          <a:prstGeom prst="rect">
            <a:avLst/>
          </a:prstGeom>
          <a:noFill/>
          <a:ln>
            <a:noFill/>
          </a:ln>
        </p:spPr>
      </p:pic>
      <p:sp>
        <p:nvSpPr>
          <p:cNvPr id="589" name="Google Shape;589;p75"/>
          <p:cNvSpPr txBox="1"/>
          <p:nvPr/>
        </p:nvSpPr>
        <p:spPr>
          <a:xfrm>
            <a:off x="5931600" y="4623025"/>
            <a:ext cx="714600" cy="3849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a:t>
            </a:r>
            <a:r>
              <a:rPr lang="en" sz="1300">
                <a:latin typeface="Oswald"/>
                <a:ea typeface="Oswald"/>
                <a:cs typeface="Oswald"/>
                <a:sym typeface="Oswald"/>
              </a:rPr>
              <a:t>Ian</a:t>
            </a:r>
            <a:endParaRPr b="0" i="0" sz="1300" u="none" cap="none" strike="noStrike">
              <a:solidFill>
                <a:srgbClr val="000000"/>
              </a:solidFill>
              <a:latin typeface="Oswald"/>
              <a:ea typeface="Oswald"/>
              <a:cs typeface="Oswald"/>
              <a:sym typeface="Oswald"/>
            </a:endParaRPr>
          </a:p>
        </p:txBody>
      </p:sp>
      <p:sp>
        <p:nvSpPr>
          <p:cNvPr id="590" name="Google Shape;590;p75"/>
          <p:cNvSpPr txBox="1"/>
          <p:nvPr/>
        </p:nvSpPr>
        <p:spPr>
          <a:xfrm>
            <a:off x="8137025" y="3250375"/>
            <a:ext cx="822900" cy="3849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a:t>
            </a:r>
            <a:r>
              <a:rPr lang="en" sz="1300">
                <a:latin typeface="Oswald"/>
                <a:ea typeface="Oswald"/>
                <a:cs typeface="Oswald"/>
                <a:sym typeface="Oswald"/>
              </a:rPr>
              <a:t>Fiona</a:t>
            </a:r>
            <a:endParaRPr b="0" i="0" sz="1300" u="none" cap="none" strike="noStrike">
              <a:solidFill>
                <a:srgbClr val="000000"/>
              </a:solidFill>
              <a:latin typeface="Oswald"/>
              <a:ea typeface="Oswald"/>
              <a:cs typeface="Oswald"/>
              <a:sym typeface="Oswald"/>
            </a:endParaRPr>
          </a:p>
        </p:txBody>
      </p:sp>
      <p:pic>
        <p:nvPicPr>
          <p:cNvPr id="591" name="Google Shape;591;p75"/>
          <p:cNvPicPr preferRelativeResize="0"/>
          <p:nvPr/>
        </p:nvPicPr>
        <p:blipFill rotWithShape="1">
          <a:blip r:embed="rId4">
            <a:alphaModFix/>
          </a:blip>
          <a:srcRect b="0" l="0" r="0" t="0"/>
          <a:stretch/>
        </p:blipFill>
        <p:spPr>
          <a:xfrm>
            <a:off x="6093036" y="4182450"/>
            <a:ext cx="455375" cy="455375"/>
          </a:xfrm>
          <a:prstGeom prst="rect">
            <a:avLst/>
          </a:prstGeom>
          <a:noFill/>
          <a:ln>
            <a:noFill/>
          </a:ln>
        </p:spPr>
      </p:pic>
      <p:sp>
        <p:nvSpPr>
          <p:cNvPr id="592" name="Google Shape;592;p75"/>
          <p:cNvSpPr txBox="1"/>
          <p:nvPr/>
        </p:nvSpPr>
        <p:spPr>
          <a:xfrm>
            <a:off x="6333760" y="3525671"/>
            <a:ext cx="778200" cy="3849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a:t>
            </a:r>
            <a:r>
              <a:rPr lang="en" sz="1300">
                <a:latin typeface="Oswald"/>
                <a:ea typeface="Oswald"/>
                <a:cs typeface="Oswald"/>
                <a:sym typeface="Oswald"/>
              </a:rPr>
              <a:t>Nicole</a:t>
            </a:r>
            <a:endParaRPr b="0" i="0" sz="1300" u="none" cap="none" strike="noStrike">
              <a:solidFill>
                <a:srgbClr val="000000"/>
              </a:solidFill>
              <a:latin typeface="Oswald"/>
              <a:ea typeface="Oswald"/>
              <a:cs typeface="Oswald"/>
              <a:sym typeface="Oswald"/>
            </a:endParaRPr>
          </a:p>
        </p:txBody>
      </p:sp>
      <p:pic>
        <p:nvPicPr>
          <p:cNvPr id="593" name="Google Shape;593;p75"/>
          <p:cNvPicPr preferRelativeResize="0"/>
          <p:nvPr/>
        </p:nvPicPr>
        <p:blipFill rotWithShape="1">
          <a:blip r:embed="rId4">
            <a:alphaModFix/>
          </a:blip>
          <a:srcRect b="0" l="0" r="0" t="0"/>
          <a:stretch/>
        </p:blipFill>
        <p:spPr>
          <a:xfrm>
            <a:off x="6440010" y="3971675"/>
            <a:ext cx="431398" cy="425743"/>
          </a:xfrm>
          <a:prstGeom prst="rect">
            <a:avLst/>
          </a:prstGeom>
          <a:noFill/>
          <a:ln>
            <a:noFill/>
          </a:ln>
        </p:spPr>
      </p:pic>
      <p:pic>
        <p:nvPicPr>
          <p:cNvPr id="594" name="Google Shape;594;p75"/>
          <p:cNvPicPr preferRelativeResize="0"/>
          <p:nvPr/>
        </p:nvPicPr>
        <p:blipFill rotWithShape="1">
          <a:blip r:embed="rId5">
            <a:alphaModFix/>
          </a:blip>
          <a:srcRect b="0" l="0" r="0" t="0"/>
          <a:stretch/>
        </p:blipFill>
        <p:spPr>
          <a:xfrm>
            <a:off x="8332785" y="3681425"/>
            <a:ext cx="431398" cy="425743"/>
          </a:xfrm>
          <a:prstGeom prst="rect">
            <a:avLst/>
          </a:prstGeom>
          <a:noFill/>
          <a:ln>
            <a:noFill/>
          </a:ln>
        </p:spPr>
      </p:pic>
      <p:pic>
        <p:nvPicPr>
          <p:cNvPr id="595" name="Google Shape;595;p75"/>
          <p:cNvPicPr preferRelativeResize="0"/>
          <p:nvPr/>
        </p:nvPicPr>
        <p:blipFill rotWithShape="1">
          <a:blip r:embed="rId4">
            <a:alphaModFix/>
          </a:blip>
          <a:srcRect b="0" l="0" r="0" t="0"/>
          <a:stretch/>
        </p:blipFill>
        <p:spPr>
          <a:xfrm>
            <a:off x="6913390" y="1791693"/>
            <a:ext cx="431398" cy="425743"/>
          </a:xfrm>
          <a:prstGeom prst="rect">
            <a:avLst/>
          </a:prstGeom>
          <a:noFill/>
          <a:ln>
            <a:noFill/>
          </a:ln>
        </p:spPr>
      </p:pic>
      <p:sp>
        <p:nvSpPr>
          <p:cNvPr id="596" name="Google Shape;596;p75"/>
          <p:cNvSpPr txBox="1"/>
          <p:nvPr/>
        </p:nvSpPr>
        <p:spPr>
          <a:xfrm>
            <a:off x="7103600" y="1406800"/>
            <a:ext cx="591300" cy="3849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Oswald"/>
                <a:ea typeface="Oswald"/>
                <a:cs typeface="Oswald"/>
                <a:sym typeface="Oswald"/>
              </a:rPr>
              <a:t>Hx Ida</a:t>
            </a:r>
            <a:endParaRPr b="0" i="0" sz="1300" u="none" cap="none" strike="noStrike">
              <a:solidFill>
                <a:srgbClr val="000000"/>
              </a:solidFill>
              <a:latin typeface="Oswald"/>
              <a:ea typeface="Oswald"/>
              <a:cs typeface="Oswald"/>
              <a:sym typeface="Oswald"/>
            </a:endParaRPr>
          </a:p>
        </p:txBody>
      </p:sp>
      <p:sp>
        <p:nvSpPr>
          <p:cNvPr id="597" name="Google Shape;597;p75"/>
          <p:cNvSpPr/>
          <p:nvPr/>
        </p:nvSpPr>
        <p:spPr>
          <a:xfrm>
            <a:off x="431400" y="1354988"/>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598" name="Google Shape;598;p75"/>
          <p:cNvSpPr/>
          <p:nvPr/>
        </p:nvSpPr>
        <p:spPr>
          <a:xfrm>
            <a:off x="431400" y="1734713"/>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599" name="Google Shape;599;p75"/>
          <p:cNvSpPr txBox="1"/>
          <p:nvPr/>
        </p:nvSpPr>
        <p:spPr>
          <a:xfrm>
            <a:off x="350850" y="98410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434343"/>
                </a:solidFill>
                <a:latin typeface="Fira Sans Extra Condensed"/>
                <a:ea typeface="Fira Sans Extra Condensed"/>
                <a:cs typeface="Fira Sans Extra Condensed"/>
                <a:sym typeface="Fira Sans Extra Condensed"/>
              </a:rPr>
              <a:t>Where Used</a:t>
            </a:r>
            <a:endParaRPr/>
          </a:p>
        </p:txBody>
      </p:sp>
      <p:sp>
        <p:nvSpPr>
          <p:cNvPr id="600" name="Google Shape;600;p75"/>
          <p:cNvSpPr txBox="1"/>
          <p:nvPr/>
        </p:nvSpPr>
        <p:spPr>
          <a:xfrm>
            <a:off x="350850" y="2257050"/>
            <a:ext cx="30000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434343"/>
                </a:solidFill>
                <a:latin typeface="Fira Sans Extra Condensed"/>
                <a:ea typeface="Fira Sans Extra Condensed"/>
                <a:cs typeface="Fira Sans Extra Condensed"/>
                <a:sym typeface="Fira Sans Extra Condensed"/>
              </a:rPr>
              <a:t>How Used</a:t>
            </a:r>
            <a:endParaRPr b="1" sz="1500">
              <a:solidFill>
                <a:srgbClr val="434343"/>
              </a:solidFill>
              <a:latin typeface="Fira Sans Extra Condensed"/>
              <a:ea typeface="Fira Sans Extra Condensed"/>
              <a:cs typeface="Fira Sans Extra Condensed"/>
              <a:sym typeface="Fira Sans Extra Condensed"/>
            </a:endParaRPr>
          </a:p>
        </p:txBody>
      </p:sp>
      <p:sp>
        <p:nvSpPr>
          <p:cNvPr id="601" name="Google Shape;601;p75"/>
          <p:cNvSpPr/>
          <p:nvPr/>
        </p:nvSpPr>
        <p:spPr>
          <a:xfrm>
            <a:off x="431400" y="2672538"/>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602" name="Google Shape;602;p75"/>
          <p:cNvSpPr/>
          <p:nvPr/>
        </p:nvSpPr>
        <p:spPr>
          <a:xfrm>
            <a:off x="431400" y="3052263"/>
            <a:ext cx="203400" cy="187200"/>
          </a:xfrm>
          <a:prstGeom prst="rect">
            <a:avLst/>
          </a:prstGeom>
          <a:solidFill>
            <a:srgbClr val="E8B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nvGrpSpPr>
          <p:cNvPr id="603" name="Google Shape;603;p75"/>
          <p:cNvGrpSpPr/>
          <p:nvPr/>
        </p:nvGrpSpPr>
        <p:grpSpPr>
          <a:xfrm>
            <a:off x="8558076" y="4573823"/>
            <a:ext cx="507770" cy="477197"/>
            <a:chOff x="7614076" y="676076"/>
            <a:chExt cx="1208400" cy="1208400"/>
          </a:xfrm>
        </p:grpSpPr>
        <p:sp>
          <p:nvSpPr>
            <p:cNvPr id="604" name="Google Shape;604;p75"/>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05" name="Google Shape;605;p75"/>
            <p:cNvPicPr preferRelativeResize="0"/>
            <p:nvPr/>
          </p:nvPicPr>
          <p:blipFill>
            <a:blip r:embed="rId6">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grpSp>
        <p:nvGrpSpPr>
          <p:cNvPr id="610" name="Google Shape;610;p76"/>
          <p:cNvGrpSpPr/>
          <p:nvPr/>
        </p:nvGrpSpPr>
        <p:grpSpPr>
          <a:xfrm>
            <a:off x="8558076" y="4573823"/>
            <a:ext cx="507770" cy="477197"/>
            <a:chOff x="7614076" y="676076"/>
            <a:chExt cx="1208400" cy="1208400"/>
          </a:xfrm>
        </p:grpSpPr>
        <p:sp>
          <p:nvSpPr>
            <p:cNvPr id="611" name="Google Shape;611;p76"/>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12" name="Google Shape;612;p76"/>
            <p:cNvPicPr preferRelativeResize="0"/>
            <p:nvPr/>
          </p:nvPicPr>
          <p:blipFill>
            <a:blip r:embed="rId3">
              <a:alphaModFix/>
            </a:blip>
            <a:stretch>
              <a:fillRect/>
            </a:stretch>
          </p:blipFill>
          <p:spPr>
            <a:xfrm>
              <a:off x="7718082" y="780084"/>
              <a:ext cx="1000289" cy="1000308"/>
            </a:xfrm>
            <a:prstGeom prst="rect">
              <a:avLst/>
            </a:prstGeom>
            <a:noFill/>
            <a:ln>
              <a:noFill/>
            </a:ln>
          </p:spPr>
        </p:pic>
      </p:grpSp>
      <p:sp>
        <p:nvSpPr>
          <p:cNvPr id="613" name="Google Shape;613;p76"/>
          <p:cNvSpPr txBox="1"/>
          <p:nvPr/>
        </p:nvSpPr>
        <p:spPr>
          <a:xfrm>
            <a:off x="724650" y="226225"/>
            <a:ext cx="7694700" cy="7389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rgbClr val="456168"/>
                </a:solidFill>
                <a:latin typeface="Oswald"/>
                <a:ea typeface="Oswald"/>
                <a:cs typeface="Oswald"/>
                <a:sym typeface="Oswald"/>
              </a:rPr>
              <a:t>Integration in Other Plans and Exercises</a:t>
            </a:r>
            <a:endParaRPr b="1" sz="3600">
              <a:solidFill>
                <a:srgbClr val="456168"/>
              </a:solidFill>
              <a:latin typeface="Oswald"/>
              <a:ea typeface="Oswald"/>
              <a:cs typeface="Oswald"/>
              <a:sym typeface="Oswald"/>
            </a:endParaRPr>
          </a:p>
        </p:txBody>
      </p:sp>
      <p:pic>
        <p:nvPicPr>
          <p:cNvPr id="614" name="Google Shape;614;p76"/>
          <p:cNvPicPr preferRelativeResize="0"/>
          <p:nvPr/>
        </p:nvPicPr>
        <p:blipFill rotWithShape="1">
          <a:blip r:embed="rId4">
            <a:alphaModFix/>
          </a:blip>
          <a:srcRect b="0" l="0" r="0" t="0"/>
          <a:stretch/>
        </p:blipFill>
        <p:spPr>
          <a:xfrm rot="-614374">
            <a:off x="555781" y="1221426"/>
            <a:ext cx="2419331" cy="31625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15" name="Google Shape;615;p76"/>
          <p:cNvPicPr preferRelativeResize="0"/>
          <p:nvPr/>
        </p:nvPicPr>
        <p:blipFill rotWithShape="1">
          <a:blip r:embed="rId5">
            <a:alphaModFix/>
          </a:blip>
          <a:srcRect b="0" l="0" r="0" t="0"/>
          <a:stretch/>
        </p:blipFill>
        <p:spPr>
          <a:xfrm rot="438683">
            <a:off x="2273960" y="1865965"/>
            <a:ext cx="2223480" cy="28943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16" name="Google Shape;616;p76"/>
          <p:cNvPicPr preferRelativeResize="0"/>
          <p:nvPr/>
        </p:nvPicPr>
        <p:blipFill rotWithShape="1">
          <a:blip r:embed="rId6">
            <a:alphaModFix/>
          </a:blip>
          <a:srcRect b="0" l="0" r="0" t="22075"/>
          <a:stretch/>
        </p:blipFill>
        <p:spPr>
          <a:xfrm>
            <a:off x="4984575" y="1150525"/>
            <a:ext cx="3294724" cy="3423299"/>
          </a:xfrm>
          <a:prstGeom prst="rect">
            <a:avLst/>
          </a:prstGeom>
          <a:noFill/>
          <a:ln>
            <a:noFill/>
          </a:ln>
        </p:spPr>
      </p:pic>
      <p:sp>
        <p:nvSpPr>
          <p:cNvPr id="617" name="Google Shape;617;p76"/>
          <p:cNvSpPr txBox="1"/>
          <p:nvPr/>
        </p:nvSpPr>
        <p:spPr>
          <a:xfrm>
            <a:off x="4901300" y="4583975"/>
            <a:ext cx="3587700" cy="45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600">
                <a:solidFill>
                  <a:srgbClr val="456168"/>
                </a:solidFill>
                <a:highlight>
                  <a:schemeClr val="lt1"/>
                </a:highlight>
                <a:latin typeface="Fira Sans Extra Condensed"/>
                <a:ea typeface="Fira Sans Extra Condensed"/>
                <a:cs typeface="Fira Sans Extra Condensed"/>
                <a:sym typeface="Fira Sans Extra Condensed"/>
              </a:rPr>
              <a:t>Puerto Rico Tabletop Exercise May 2023</a:t>
            </a:r>
            <a:endParaRPr i="1" sz="1600">
              <a:solidFill>
                <a:srgbClr val="456168"/>
              </a:solidFill>
              <a:highlight>
                <a:schemeClr val="lt1"/>
              </a:highlight>
              <a:latin typeface="Fira Sans Extra Condensed"/>
              <a:ea typeface="Fira Sans Extra Condensed"/>
              <a:cs typeface="Fira Sans Extra Condensed"/>
              <a:sym typeface="Fira Sans Extra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77"/>
          <p:cNvPicPr preferRelativeResize="0"/>
          <p:nvPr/>
        </p:nvPicPr>
        <p:blipFill rotWithShape="1">
          <a:blip r:embed="rId3">
            <a:alphaModFix/>
          </a:blip>
          <a:srcRect b="0" l="1277" r="3393" t="0"/>
          <a:stretch/>
        </p:blipFill>
        <p:spPr>
          <a:xfrm>
            <a:off x="0" y="0"/>
            <a:ext cx="9144000" cy="5143499"/>
          </a:xfrm>
          <a:prstGeom prst="rect">
            <a:avLst/>
          </a:prstGeom>
          <a:noFill/>
          <a:ln>
            <a:noFill/>
          </a:ln>
        </p:spPr>
      </p:pic>
      <p:grpSp>
        <p:nvGrpSpPr>
          <p:cNvPr id="623" name="Google Shape;623;p77"/>
          <p:cNvGrpSpPr/>
          <p:nvPr/>
        </p:nvGrpSpPr>
        <p:grpSpPr>
          <a:xfrm>
            <a:off x="8558076" y="4573823"/>
            <a:ext cx="507770" cy="477197"/>
            <a:chOff x="7614076" y="676076"/>
            <a:chExt cx="1208400" cy="1208400"/>
          </a:xfrm>
        </p:grpSpPr>
        <p:sp>
          <p:nvSpPr>
            <p:cNvPr id="624" name="Google Shape;624;p77"/>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25" name="Google Shape;625;p77"/>
            <p:cNvPicPr preferRelativeResize="0"/>
            <p:nvPr/>
          </p:nvPicPr>
          <p:blipFill>
            <a:blip r:embed="rId4">
              <a:alphaModFix/>
            </a:blip>
            <a:stretch>
              <a:fillRect/>
            </a:stretch>
          </p:blipFill>
          <p:spPr>
            <a:xfrm>
              <a:off x="7718082" y="780084"/>
              <a:ext cx="1000289" cy="1000308"/>
            </a:xfrm>
            <a:prstGeom prst="rect">
              <a:avLst/>
            </a:prstGeom>
            <a:noFill/>
            <a:ln>
              <a:noFill/>
            </a:ln>
          </p:spPr>
        </p:pic>
      </p:grpSp>
      <p:sp>
        <p:nvSpPr>
          <p:cNvPr id="626" name="Google Shape;626;p77"/>
          <p:cNvSpPr txBox="1"/>
          <p:nvPr/>
        </p:nvSpPr>
        <p:spPr>
          <a:xfrm>
            <a:off x="463900" y="1879975"/>
            <a:ext cx="2994900" cy="24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627" name="Google Shape;627;p77"/>
          <p:cNvSpPr txBox="1"/>
          <p:nvPr/>
        </p:nvSpPr>
        <p:spPr>
          <a:xfrm>
            <a:off x="463900" y="1879975"/>
            <a:ext cx="3247200" cy="1600800"/>
          </a:xfrm>
          <a:prstGeom prst="rect">
            <a:avLst/>
          </a:prstGeom>
          <a:solidFill>
            <a:srgbClr val="456168"/>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lt1"/>
                </a:solidFill>
                <a:latin typeface="Fira Sans Extra Condensed"/>
                <a:ea typeface="Fira Sans Extra Condensed"/>
                <a:cs typeface="Fira Sans Extra Condensed"/>
                <a:sym typeface="Fira Sans Extra Condensed"/>
              </a:rPr>
              <a:t>Adaptation for binational use between U.S./Mexico within the Tijuana River NERR watershed</a:t>
            </a:r>
            <a:endParaRPr sz="2300">
              <a:solidFill>
                <a:schemeClr val="lt1"/>
              </a:solidFill>
              <a:latin typeface="Fira Sans Extra Condensed"/>
              <a:ea typeface="Fira Sans Extra Condensed"/>
              <a:cs typeface="Fira Sans Extra Condensed"/>
              <a:sym typeface="Fira Sans Extra Condensed"/>
            </a:endParaRPr>
          </a:p>
        </p:txBody>
      </p:sp>
      <p:sp>
        <p:nvSpPr>
          <p:cNvPr id="628" name="Google Shape;628;p77"/>
          <p:cNvSpPr/>
          <p:nvPr/>
        </p:nvSpPr>
        <p:spPr>
          <a:xfrm>
            <a:off x="4508175" y="291900"/>
            <a:ext cx="4411500" cy="777300"/>
          </a:xfrm>
          <a:prstGeom prst="rect">
            <a:avLst/>
          </a:prstGeom>
          <a:noFill/>
          <a:ln>
            <a:noFill/>
          </a:ln>
          <a:effectLst>
            <a:outerShdw blurRad="57150" rotWithShape="0" algn="bl" dir="5400000" dist="666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lt1"/>
                </a:solidFill>
                <a:latin typeface="Oswald Medium"/>
                <a:ea typeface="Oswald Medium"/>
                <a:cs typeface="Oswald Medium"/>
                <a:sym typeface="Oswald Medium"/>
              </a:rPr>
              <a:t>COORDINATION</a:t>
            </a:r>
            <a:endParaRPr b="1" sz="5000">
              <a:solidFill>
                <a:schemeClr val="lt1"/>
              </a:solidFill>
              <a:latin typeface="Oswald"/>
              <a:ea typeface="Oswald"/>
              <a:cs typeface="Oswald"/>
              <a:sym typeface="Oswa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pic>
        <p:nvPicPr>
          <p:cNvPr id="633" name="Google Shape;633;p78"/>
          <p:cNvPicPr preferRelativeResize="0"/>
          <p:nvPr/>
        </p:nvPicPr>
        <p:blipFill rotWithShape="1">
          <a:blip r:embed="rId3">
            <a:alphaModFix/>
          </a:blip>
          <a:srcRect b="0" l="12831" r="0" t="0"/>
          <a:stretch/>
        </p:blipFill>
        <p:spPr>
          <a:xfrm>
            <a:off x="0" y="0"/>
            <a:ext cx="5978099" cy="5143500"/>
          </a:xfrm>
          <a:prstGeom prst="rect">
            <a:avLst/>
          </a:prstGeom>
          <a:noFill/>
          <a:ln>
            <a:noFill/>
          </a:ln>
        </p:spPr>
      </p:pic>
      <p:sp>
        <p:nvSpPr>
          <p:cNvPr id="634" name="Google Shape;634;p78"/>
          <p:cNvSpPr/>
          <p:nvPr/>
        </p:nvSpPr>
        <p:spPr>
          <a:xfrm>
            <a:off x="4928075" y="0"/>
            <a:ext cx="4215900" cy="5143500"/>
          </a:xfrm>
          <a:prstGeom prst="rect">
            <a:avLst/>
          </a:prstGeom>
          <a:solidFill>
            <a:srgbClr val="4561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78"/>
          <p:cNvSpPr txBox="1"/>
          <p:nvPr>
            <p:ph type="title"/>
          </p:nvPr>
        </p:nvSpPr>
        <p:spPr>
          <a:xfrm>
            <a:off x="5117975" y="993450"/>
            <a:ext cx="3836100" cy="3156600"/>
          </a:xfrm>
          <a:prstGeom prst="rect">
            <a:avLst/>
          </a:prstGeom>
          <a:noFill/>
          <a:ln>
            <a:noFill/>
          </a:ln>
          <a:effectLst>
            <a:outerShdw blurRad="57150" rotWithShape="0" algn="bl" dir="5400000" dist="38100">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b="1" lang="en" sz="4400">
                <a:solidFill>
                  <a:schemeClr val="lt1"/>
                </a:solidFill>
                <a:latin typeface="Oswald"/>
                <a:ea typeface="Oswald"/>
                <a:cs typeface="Oswald"/>
                <a:sym typeface="Oswald"/>
              </a:rPr>
              <a:t>Applying Tools for Abandoned and Derelict Vessel (ADV) Response</a:t>
            </a:r>
            <a:endParaRPr b="1" sz="4400">
              <a:solidFill>
                <a:schemeClr val="lt1"/>
              </a:solidFill>
              <a:latin typeface="Oswald"/>
              <a:ea typeface="Oswald"/>
              <a:cs typeface="Oswald"/>
              <a:sym typeface="Oswald"/>
            </a:endParaRPr>
          </a:p>
        </p:txBody>
      </p:sp>
      <p:grpSp>
        <p:nvGrpSpPr>
          <p:cNvPr id="636" name="Google Shape;636;p78"/>
          <p:cNvGrpSpPr/>
          <p:nvPr/>
        </p:nvGrpSpPr>
        <p:grpSpPr>
          <a:xfrm>
            <a:off x="137399" y="4695399"/>
            <a:ext cx="385800" cy="366001"/>
            <a:chOff x="137399" y="4777549"/>
            <a:chExt cx="385800" cy="366001"/>
          </a:xfrm>
        </p:grpSpPr>
        <p:sp>
          <p:nvSpPr>
            <p:cNvPr id="637" name="Google Shape;637;p78"/>
            <p:cNvSpPr/>
            <p:nvPr/>
          </p:nvSpPr>
          <p:spPr>
            <a:xfrm>
              <a:off x="141150" y="4787750"/>
              <a:ext cx="378300" cy="355800"/>
            </a:xfrm>
            <a:prstGeom prst="ellipse">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8" name="Google Shape;638;p78"/>
            <p:cNvPicPr preferRelativeResize="0"/>
            <p:nvPr/>
          </p:nvPicPr>
          <p:blipFill rotWithShape="1">
            <a:blip r:embed="rId4">
              <a:alphaModFix/>
            </a:blip>
            <a:srcRect b="7252" l="7908" r="6868" t="7829"/>
            <a:stretch/>
          </p:blipFill>
          <p:spPr>
            <a:xfrm>
              <a:off x="137399" y="4777549"/>
              <a:ext cx="385800" cy="366000"/>
            </a:xfrm>
            <a:prstGeom prst="ellipse">
              <a:avLst/>
            </a:prstGeom>
            <a:noFill/>
            <a:ln>
              <a:noFill/>
            </a:ln>
          </p:spPr>
        </p:pic>
      </p:grpSp>
      <p:grpSp>
        <p:nvGrpSpPr>
          <p:cNvPr id="639" name="Google Shape;639;p78"/>
          <p:cNvGrpSpPr/>
          <p:nvPr/>
        </p:nvGrpSpPr>
        <p:grpSpPr>
          <a:xfrm>
            <a:off x="8558076" y="4573823"/>
            <a:ext cx="507770" cy="477197"/>
            <a:chOff x="7614076" y="676076"/>
            <a:chExt cx="1208400" cy="1208400"/>
          </a:xfrm>
        </p:grpSpPr>
        <p:sp>
          <p:nvSpPr>
            <p:cNvPr id="640" name="Google Shape;640;p78"/>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41" name="Google Shape;641;p78"/>
            <p:cNvPicPr preferRelativeResize="0"/>
            <p:nvPr/>
          </p:nvPicPr>
          <p:blipFill>
            <a:blip r:embed="rId5">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9"/>
          <p:cNvSpPr txBox="1"/>
          <p:nvPr/>
        </p:nvSpPr>
        <p:spPr>
          <a:xfrm>
            <a:off x="2228575" y="4862700"/>
            <a:ext cx="1305600" cy="28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000" u="none" cap="none" strike="noStrike">
                <a:solidFill>
                  <a:srgbClr val="FFFFFF"/>
                </a:solidFill>
                <a:latin typeface="Arial"/>
                <a:ea typeface="Arial"/>
                <a:cs typeface="Arial"/>
                <a:sym typeface="Arial"/>
              </a:rPr>
              <a:t>Photo: WCIV</a:t>
            </a:r>
            <a:endParaRPr b="0" i="0" sz="1000" u="none" cap="none" strike="noStrike">
              <a:solidFill>
                <a:srgbClr val="FFFFFF"/>
              </a:solidFill>
              <a:latin typeface="Arial"/>
              <a:ea typeface="Arial"/>
              <a:cs typeface="Arial"/>
              <a:sym typeface="Arial"/>
            </a:endParaRPr>
          </a:p>
        </p:txBody>
      </p:sp>
      <p:pic>
        <p:nvPicPr>
          <p:cNvPr id="647" name="Google Shape;647;p79"/>
          <p:cNvPicPr preferRelativeResize="0"/>
          <p:nvPr/>
        </p:nvPicPr>
        <p:blipFill rotWithShape="1">
          <a:blip r:embed="rId3">
            <a:alphaModFix/>
          </a:blip>
          <a:srcRect b="8597" l="0" r="0" t="8655"/>
          <a:stretch/>
        </p:blipFill>
        <p:spPr>
          <a:xfrm>
            <a:off x="0" y="0"/>
            <a:ext cx="9144000" cy="5143500"/>
          </a:xfrm>
          <a:prstGeom prst="rect">
            <a:avLst/>
          </a:prstGeom>
          <a:noFill/>
          <a:ln>
            <a:noFill/>
          </a:ln>
        </p:spPr>
      </p:pic>
      <p:sp>
        <p:nvSpPr>
          <p:cNvPr id="648" name="Google Shape;648;p79"/>
          <p:cNvSpPr txBox="1"/>
          <p:nvPr/>
        </p:nvSpPr>
        <p:spPr>
          <a:xfrm>
            <a:off x="-2585400" y="4867800"/>
            <a:ext cx="3519600" cy="2706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000000"/>
              </a:buClr>
              <a:buSzPts val="1000"/>
              <a:buFont typeface="Arial"/>
              <a:buNone/>
            </a:pPr>
            <a:r>
              <a:rPr b="0" i="1" lang="en" sz="1000" u="none" cap="none" strike="noStrike">
                <a:solidFill>
                  <a:schemeClr val="lt1"/>
                </a:solidFill>
                <a:latin typeface="Arial"/>
                <a:ea typeface="Arial"/>
                <a:cs typeface="Arial"/>
                <a:sym typeface="Arial"/>
              </a:rPr>
              <a:t>Photo: NOAA</a:t>
            </a:r>
            <a:endParaRPr b="0" i="1" sz="1000" u="none" cap="none" strike="noStrike">
              <a:solidFill>
                <a:schemeClr val="lt1"/>
              </a:solidFill>
              <a:latin typeface="Arial"/>
              <a:ea typeface="Arial"/>
              <a:cs typeface="Arial"/>
              <a:sym typeface="Arial"/>
            </a:endParaRPr>
          </a:p>
        </p:txBody>
      </p:sp>
      <p:sp>
        <p:nvSpPr>
          <p:cNvPr id="649" name="Google Shape;649;p79"/>
          <p:cNvSpPr/>
          <p:nvPr/>
        </p:nvSpPr>
        <p:spPr>
          <a:xfrm>
            <a:off x="1399975" y="-12"/>
            <a:ext cx="355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79"/>
          <p:cNvSpPr txBox="1"/>
          <p:nvPr>
            <p:ph idx="1" type="body"/>
          </p:nvPr>
        </p:nvSpPr>
        <p:spPr>
          <a:xfrm>
            <a:off x="1733025" y="1659350"/>
            <a:ext cx="3000000" cy="2693700"/>
          </a:xfrm>
          <a:prstGeom prst="rect">
            <a:avLst/>
          </a:prstGeom>
          <a:noFill/>
          <a:ln>
            <a:noFill/>
          </a:ln>
        </p:spPr>
        <p:txBody>
          <a:bodyPr anchorCtr="0" anchor="t" bIns="91425" lIns="91425" spcFirstLastPara="1" rIns="91425" wrap="square" tIns="91425">
            <a:spAutoFit/>
          </a:bodyPr>
          <a:lstStyle/>
          <a:p>
            <a:pPr indent="-283210" lvl="0" marL="365760" rtl="0" algn="l">
              <a:lnSpc>
                <a:spcPct val="100000"/>
              </a:lnSpc>
              <a:spcBef>
                <a:spcPts val="0"/>
              </a:spcBef>
              <a:spcAft>
                <a:spcPts val="0"/>
              </a:spcAft>
              <a:buClr>
                <a:srgbClr val="456168"/>
              </a:buClr>
              <a:buSzPts val="2300"/>
              <a:buFont typeface="Fira Sans Extra Condensed"/>
              <a:buChar char="●"/>
            </a:pPr>
            <a:r>
              <a:rPr lang="en" sz="2300">
                <a:solidFill>
                  <a:srgbClr val="456168"/>
                </a:solidFill>
                <a:latin typeface="Fira Sans Extra Condensed"/>
                <a:ea typeface="Fira Sans Extra Condensed"/>
                <a:cs typeface="Fira Sans Extra Condensed"/>
                <a:sym typeface="Fira Sans Extra Condensed"/>
              </a:rPr>
              <a:t>Obstruct navigation channels</a:t>
            </a:r>
            <a:endParaRPr sz="2300">
              <a:solidFill>
                <a:srgbClr val="456168"/>
              </a:solidFill>
              <a:latin typeface="Fira Sans Extra Condensed"/>
              <a:ea typeface="Fira Sans Extra Condensed"/>
              <a:cs typeface="Fira Sans Extra Condensed"/>
              <a:sym typeface="Fira Sans Extra Condensed"/>
            </a:endParaRPr>
          </a:p>
          <a:p>
            <a:pPr indent="-283210" lvl="0" marL="365760" rtl="0" algn="l">
              <a:lnSpc>
                <a:spcPct val="100000"/>
              </a:lnSpc>
              <a:spcBef>
                <a:spcPts val="1000"/>
              </a:spcBef>
              <a:spcAft>
                <a:spcPts val="0"/>
              </a:spcAft>
              <a:buClr>
                <a:srgbClr val="456168"/>
              </a:buClr>
              <a:buSzPts val="2300"/>
              <a:buFont typeface="Fira Sans Extra Condensed"/>
              <a:buChar char="●"/>
            </a:pPr>
            <a:r>
              <a:rPr lang="en" sz="2300">
                <a:solidFill>
                  <a:srgbClr val="456168"/>
                </a:solidFill>
                <a:latin typeface="Fira Sans Extra Condensed"/>
                <a:ea typeface="Fira Sans Extra Condensed"/>
                <a:cs typeface="Fira Sans Extra Condensed"/>
                <a:sym typeface="Fira Sans Extra Condensed"/>
              </a:rPr>
              <a:t>Damage sensitive habitats</a:t>
            </a:r>
            <a:endParaRPr sz="2300">
              <a:solidFill>
                <a:srgbClr val="456168"/>
              </a:solidFill>
              <a:latin typeface="Fira Sans Extra Condensed"/>
              <a:ea typeface="Fira Sans Extra Condensed"/>
              <a:cs typeface="Fira Sans Extra Condensed"/>
              <a:sym typeface="Fira Sans Extra Condensed"/>
            </a:endParaRPr>
          </a:p>
          <a:p>
            <a:pPr indent="-283210" lvl="0" marL="365760" rtl="0" algn="l">
              <a:lnSpc>
                <a:spcPct val="100000"/>
              </a:lnSpc>
              <a:spcBef>
                <a:spcPts val="1000"/>
              </a:spcBef>
              <a:spcAft>
                <a:spcPts val="0"/>
              </a:spcAft>
              <a:buClr>
                <a:srgbClr val="456168"/>
              </a:buClr>
              <a:buSzPts val="2300"/>
              <a:buFont typeface="Fira Sans Extra Condensed"/>
              <a:buChar char="●"/>
            </a:pPr>
            <a:r>
              <a:rPr lang="en" sz="2300">
                <a:solidFill>
                  <a:srgbClr val="456168"/>
                </a:solidFill>
                <a:latin typeface="Fira Sans Extra Condensed"/>
                <a:ea typeface="Fira Sans Extra Condensed"/>
                <a:cs typeface="Fira Sans Extra Condensed"/>
                <a:sym typeface="Fira Sans Extra Condensed"/>
              </a:rPr>
              <a:t>Release oil or hazmat</a:t>
            </a:r>
            <a:endParaRPr sz="2300">
              <a:solidFill>
                <a:srgbClr val="456168"/>
              </a:solidFill>
              <a:latin typeface="Fira Sans Extra Condensed"/>
              <a:ea typeface="Fira Sans Extra Condensed"/>
              <a:cs typeface="Fira Sans Extra Condensed"/>
              <a:sym typeface="Fira Sans Extra Condensed"/>
            </a:endParaRPr>
          </a:p>
          <a:p>
            <a:pPr indent="-283210" lvl="0" marL="365760" rtl="0" algn="l">
              <a:lnSpc>
                <a:spcPct val="100000"/>
              </a:lnSpc>
              <a:spcBef>
                <a:spcPts val="1000"/>
              </a:spcBef>
              <a:spcAft>
                <a:spcPts val="1000"/>
              </a:spcAft>
              <a:buClr>
                <a:srgbClr val="456168"/>
              </a:buClr>
              <a:buSzPts val="2300"/>
              <a:buFont typeface="Fira Sans Extra Condensed"/>
              <a:buChar char="●"/>
            </a:pPr>
            <a:r>
              <a:rPr lang="en" sz="2300">
                <a:solidFill>
                  <a:srgbClr val="456168"/>
                </a:solidFill>
                <a:latin typeface="Fira Sans Extra Condensed"/>
                <a:ea typeface="Fira Sans Extra Condensed"/>
                <a:cs typeface="Fira Sans Extra Condensed"/>
                <a:sym typeface="Fira Sans Extra Condensed"/>
              </a:rPr>
              <a:t>Illicit activities</a:t>
            </a:r>
            <a:endParaRPr sz="2300">
              <a:solidFill>
                <a:srgbClr val="456168"/>
              </a:solidFill>
              <a:latin typeface="Fira Sans Extra Condensed"/>
              <a:ea typeface="Fira Sans Extra Condensed"/>
              <a:cs typeface="Fira Sans Extra Condensed"/>
              <a:sym typeface="Fira Sans Extra Condensed"/>
            </a:endParaRPr>
          </a:p>
        </p:txBody>
      </p:sp>
      <p:sp>
        <p:nvSpPr>
          <p:cNvPr id="651" name="Google Shape;651;p79"/>
          <p:cNvSpPr txBox="1"/>
          <p:nvPr/>
        </p:nvSpPr>
        <p:spPr>
          <a:xfrm>
            <a:off x="1675075" y="554825"/>
            <a:ext cx="3000000" cy="8313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 sz="4200" u="none" cap="none" strike="noStrike">
                <a:solidFill>
                  <a:srgbClr val="456168"/>
                </a:solidFill>
                <a:latin typeface="Oswald"/>
                <a:ea typeface="Oswald"/>
                <a:cs typeface="Oswald"/>
                <a:sym typeface="Oswald"/>
              </a:rPr>
              <a:t>ADV Impacts</a:t>
            </a:r>
            <a:endParaRPr b="1" i="0" sz="4200" u="none" cap="none" strike="noStrike">
              <a:solidFill>
                <a:srgbClr val="456168"/>
              </a:solidFill>
              <a:latin typeface="Oswald"/>
              <a:ea typeface="Oswald"/>
              <a:cs typeface="Oswald"/>
              <a:sym typeface="Oswald"/>
            </a:endParaRPr>
          </a:p>
        </p:txBody>
      </p:sp>
      <p:grpSp>
        <p:nvGrpSpPr>
          <p:cNvPr id="652" name="Google Shape;652;p79"/>
          <p:cNvGrpSpPr/>
          <p:nvPr/>
        </p:nvGrpSpPr>
        <p:grpSpPr>
          <a:xfrm>
            <a:off x="8558076" y="4573823"/>
            <a:ext cx="507770" cy="477197"/>
            <a:chOff x="7614076" y="676076"/>
            <a:chExt cx="1208400" cy="1208400"/>
          </a:xfrm>
        </p:grpSpPr>
        <p:sp>
          <p:nvSpPr>
            <p:cNvPr id="653" name="Google Shape;653;p79"/>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54" name="Google Shape;654;p79"/>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0"/>
          <p:cNvSpPr/>
          <p:nvPr/>
        </p:nvSpPr>
        <p:spPr>
          <a:xfrm>
            <a:off x="0" y="0"/>
            <a:ext cx="3434100" cy="5143500"/>
          </a:xfrm>
          <a:prstGeom prst="rect">
            <a:avLst/>
          </a:prstGeom>
          <a:solidFill>
            <a:srgbClr val="456168"/>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80"/>
          <p:cNvSpPr txBox="1"/>
          <p:nvPr>
            <p:ph idx="1" type="body"/>
          </p:nvPr>
        </p:nvSpPr>
        <p:spPr>
          <a:xfrm>
            <a:off x="187050" y="2070575"/>
            <a:ext cx="3060000" cy="2313900"/>
          </a:xfrm>
          <a:prstGeom prst="rect">
            <a:avLst/>
          </a:prstGeom>
          <a:noFill/>
          <a:ln>
            <a:noFill/>
          </a:ln>
        </p:spPr>
        <p:txBody>
          <a:bodyPr anchorCtr="0" anchor="t" bIns="91425" lIns="91425" spcFirstLastPara="1" rIns="91425" wrap="square" tIns="91425">
            <a:spAutoFit/>
          </a:bodyPr>
          <a:lstStyle/>
          <a:p>
            <a:pPr indent="-270510" lvl="0" marL="365760" rtl="0" algn="l">
              <a:lnSpc>
                <a:spcPct val="100000"/>
              </a:lnSpc>
              <a:spcBef>
                <a:spcPts val="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Lack of funding</a:t>
            </a:r>
            <a:endParaRPr sz="2100">
              <a:solidFill>
                <a:schemeClr val="lt1"/>
              </a:solidFill>
              <a:latin typeface="Fira Sans Extra Condensed"/>
              <a:ea typeface="Fira Sans Extra Condensed"/>
              <a:cs typeface="Fira Sans Extra Condensed"/>
              <a:sym typeface="Fira Sans Extra Condensed"/>
            </a:endParaRPr>
          </a:p>
          <a:p>
            <a:pPr indent="-270510" lvl="0" marL="365760" rtl="0" algn="l">
              <a:lnSpc>
                <a:spcPct val="100000"/>
              </a:lnSpc>
              <a:spcBef>
                <a:spcPts val="100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Lack of jurisdiction</a:t>
            </a:r>
            <a:endParaRPr sz="2100">
              <a:solidFill>
                <a:schemeClr val="lt1"/>
              </a:solidFill>
              <a:latin typeface="Fira Sans Extra Condensed"/>
              <a:ea typeface="Fira Sans Extra Condensed"/>
              <a:cs typeface="Fira Sans Extra Condensed"/>
              <a:sym typeface="Fira Sans Extra Condensed"/>
            </a:endParaRPr>
          </a:p>
          <a:p>
            <a:pPr indent="-270510" lvl="0" marL="365760" rtl="0" algn="l">
              <a:lnSpc>
                <a:spcPct val="100000"/>
              </a:lnSpc>
              <a:spcBef>
                <a:spcPts val="100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Lack of authority</a:t>
            </a:r>
            <a:endParaRPr sz="2100">
              <a:solidFill>
                <a:schemeClr val="lt1"/>
              </a:solidFill>
              <a:latin typeface="Fira Sans Extra Condensed"/>
              <a:ea typeface="Fira Sans Extra Condensed"/>
              <a:cs typeface="Fira Sans Extra Condensed"/>
              <a:sym typeface="Fira Sans Extra Condensed"/>
            </a:endParaRPr>
          </a:p>
          <a:p>
            <a:pPr indent="-270510" lvl="0" marL="365760" rtl="0" algn="l">
              <a:lnSpc>
                <a:spcPct val="100000"/>
              </a:lnSpc>
              <a:spcBef>
                <a:spcPts val="100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Lack of coordination</a:t>
            </a:r>
            <a:endParaRPr sz="2100">
              <a:solidFill>
                <a:schemeClr val="lt1"/>
              </a:solidFill>
              <a:latin typeface="Fira Sans Extra Condensed"/>
              <a:ea typeface="Fira Sans Extra Condensed"/>
              <a:cs typeface="Fira Sans Extra Condensed"/>
              <a:sym typeface="Fira Sans Extra Condensed"/>
            </a:endParaRPr>
          </a:p>
          <a:p>
            <a:pPr indent="-270510" lvl="0" marL="365760" rtl="0" algn="l">
              <a:lnSpc>
                <a:spcPct val="100000"/>
              </a:lnSpc>
              <a:spcBef>
                <a:spcPts val="1000"/>
              </a:spcBef>
              <a:spcAft>
                <a:spcPts val="100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Lack of data</a:t>
            </a:r>
            <a:endParaRPr sz="2100">
              <a:solidFill>
                <a:schemeClr val="lt1"/>
              </a:solidFill>
              <a:latin typeface="Fira Sans Extra Condensed"/>
              <a:ea typeface="Fira Sans Extra Condensed"/>
              <a:cs typeface="Fira Sans Extra Condensed"/>
              <a:sym typeface="Fira Sans Extra Condensed"/>
            </a:endParaRPr>
          </a:p>
        </p:txBody>
      </p:sp>
      <p:sp>
        <p:nvSpPr>
          <p:cNvPr id="661" name="Google Shape;661;p80"/>
          <p:cNvSpPr txBox="1"/>
          <p:nvPr/>
        </p:nvSpPr>
        <p:spPr>
          <a:xfrm>
            <a:off x="2228575" y="4862700"/>
            <a:ext cx="6915000" cy="280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0" i="0" lang="en" sz="1000" u="none" cap="none" strike="noStrike">
                <a:solidFill>
                  <a:srgbClr val="FFFFFF"/>
                </a:solidFill>
                <a:latin typeface="Arial"/>
                <a:ea typeface="Arial"/>
                <a:cs typeface="Arial"/>
                <a:sym typeface="Arial"/>
              </a:rPr>
              <a:t>Source: GAO analysis | GAO-17-202</a:t>
            </a:r>
            <a:endParaRPr b="0" i="0" sz="1000" u="none" cap="none" strike="noStrike">
              <a:solidFill>
                <a:srgbClr val="FFFFFF"/>
              </a:solidFill>
              <a:latin typeface="Arial"/>
              <a:ea typeface="Arial"/>
              <a:cs typeface="Arial"/>
              <a:sym typeface="Arial"/>
            </a:endParaRPr>
          </a:p>
        </p:txBody>
      </p:sp>
      <p:pic>
        <p:nvPicPr>
          <p:cNvPr id="662" name="Google Shape;662;p80"/>
          <p:cNvPicPr preferRelativeResize="0"/>
          <p:nvPr/>
        </p:nvPicPr>
        <p:blipFill rotWithShape="1">
          <a:blip r:embed="rId3">
            <a:alphaModFix/>
          </a:blip>
          <a:srcRect b="4159" l="0" r="842" t="0"/>
          <a:stretch/>
        </p:blipFill>
        <p:spPr>
          <a:xfrm>
            <a:off x="3572625" y="642050"/>
            <a:ext cx="5441700" cy="3084600"/>
          </a:xfrm>
          <a:prstGeom prst="rect">
            <a:avLst/>
          </a:prstGeom>
          <a:noFill/>
          <a:ln cap="flat" cmpd="sng" w="28575">
            <a:solidFill>
              <a:srgbClr val="306645"/>
            </a:solidFill>
            <a:prstDash val="solid"/>
            <a:round/>
            <a:headEnd len="sm" w="sm" type="none"/>
            <a:tailEnd len="sm" w="sm" type="none"/>
          </a:ln>
          <a:effectLst>
            <a:outerShdw blurRad="57150" rotWithShape="0" algn="bl" dir="5400000" dist="19050">
              <a:srgbClr val="000000">
                <a:alpha val="49800"/>
              </a:srgbClr>
            </a:outerShdw>
          </a:effectLst>
        </p:spPr>
      </p:pic>
      <p:sp>
        <p:nvSpPr>
          <p:cNvPr id="663" name="Google Shape;663;p80"/>
          <p:cNvSpPr txBox="1"/>
          <p:nvPr>
            <p:ph type="title"/>
          </p:nvPr>
        </p:nvSpPr>
        <p:spPr>
          <a:xfrm>
            <a:off x="0" y="608975"/>
            <a:ext cx="3434100" cy="983400"/>
          </a:xfrm>
          <a:prstGeom prst="rect">
            <a:avLst/>
          </a:prstGeom>
          <a:noFill/>
          <a:ln>
            <a:noFill/>
          </a:ln>
          <a:effectLst>
            <a:outerShdw blurRad="57150" rotWithShape="0" algn="bl" dir="5400000" dist="38100">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3300">
                <a:solidFill>
                  <a:schemeClr val="lt1"/>
                </a:solidFill>
                <a:latin typeface="Oswald"/>
                <a:ea typeface="Oswald"/>
                <a:cs typeface="Oswald"/>
                <a:sym typeface="Oswald"/>
              </a:rPr>
              <a:t>Federal</a:t>
            </a:r>
            <a:endParaRPr b="1" sz="3300">
              <a:solidFill>
                <a:schemeClr val="lt1"/>
              </a:solidFill>
              <a:latin typeface="Oswald"/>
              <a:ea typeface="Oswald"/>
              <a:cs typeface="Oswald"/>
              <a:sym typeface="Oswald"/>
            </a:endParaRPr>
          </a:p>
          <a:p>
            <a:pPr indent="0" lvl="0" marL="0" rtl="0" algn="ctr">
              <a:lnSpc>
                <a:spcPct val="100000"/>
              </a:lnSpc>
              <a:spcBef>
                <a:spcPts val="0"/>
              </a:spcBef>
              <a:spcAft>
                <a:spcPts val="0"/>
              </a:spcAft>
              <a:buSzPts val="2800"/>
              <a:buNone/>
            </a:pPr>
            <a:r>
              <a:rPr b="1" lang="en" sz="3300">
                <a:solidFill>
                  <a:schemeClr val="lt1"/>
                </a:solidFill>
                <a:latin typeface="Oswald"/>
                <a:ea typeface="Oswald"/>
                <a:cs typeface="Oswald"/>
                <a:sym typeface="Oswald"/>
              </a:rPr>
              <a:t>Government Challenges</a:t>
            </a:r>
            <a:endParaRPr b="1" sz="3300">
              <a:solidFill>
                <a:schemeClr val="lt1"/>
              </a:solidFill>
              <a:latin typeface="Oswald"/>
              <a:ea typeface="Oswald"/>
              <a:cs typeface="Oswald"/>
              <a:sym typeface="Oswald"/>
            </a:endParaRPr>
          </a:p>
        </p:txBody>
      </p:sp>
      <p:pic>
        <p:nvPicPr>
          <p:cNvPr id="664" name="Google Shape;664;p80"/>
          <p:cNvPicPr preferRelativeResize="0"/>
          <p:nvPr/>
        </p:nvPicPr>
        <p:blipFill rotWithShape="1">
          <a:blip r:embed="rId4">
            <a:alphaModFix/>
          </a:blip>
          <a:srcRect b="0" l="0" r="0" t="0"/>
          <a:stretch/>
        </p:blipFill>
        <p:spPr>
          <a:xfrm>
            <a:off x="3572625" y="1114275"/>
            <a:ext cx="5441701" cy="3236502"/>
          </a:xfrm>
          <a:prstGeom prst="rect">
            <a:avLst/>
          </a:prstGeom>
          <a:noFill/>
          <a:ln cap="flat" cmpd="sng" w="28575">
            <a:solidFill>
              <a:srgbClr val="306645"/>
            </a:solidFill>
            <a:prstDash val="solid"/>
            <a:round/>
            <a:headEnd len="sm" w="sm" type="none"/>
            <a:tailEnd len="sm" w="sm" type="none"/>
          </a:ln>
          <a:effectLst>
            <a:outerShdw blurRad="57150" rotWithShape="0" algn="bl" dir="5400000" dist="19050">
              <a:srgbClr val="000000">
                <a:alpha val="49800"/>
              </a:srgbClr>
            </a:outerShdw>
          </a:effectLst>
        </p:spPr>
      </p:pic>
      <p:grpSp>
        <p:nvGrpSpPr>
          <p:cNvPr id="665" name="Google Shape;665;p80"/>
          <p:cNvGrpSpPr/>
          <p:nvPr/>
        </p:nvGrpSpPr>
        <p:grpSpPr>
          <a:xfrm>
            <a:off x="8558076" y="4573823"/>
            <a:ext cx="507770" cy="477197"/>
            <a:chOff x="7614076" y="676076"/>
            <a:chExt cx="1208400" cy="1208400"/>
          </a:xfrm>
        </p:grpSpPr>
        <p:sp>
          <p:nvSpPr>
            <p:cNvPr id="666" name="Google Shape;666;p80"/>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67" name="Google Shape;667;p80"/>
            <p:cNvPicPr preferRelativeResize="0"/>
            <p:nvPr/>
          </p:nvPicPr>
          <p:blipFill>
            <a:blip r:embed="rId5">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81"/>
          <p:cNvPicPr preferRelativeResize="0"/>
          <p:nvPr/>
        </p:nvPicPr>
        <p:blipFill rotWithShape="1">
          <a:blip r:embed="rId3">
            <a:alphaModFix/>
          </a:blip>
          <a:srcRect b="11764" l="0" r="0" t="20388"/>
          <a:stretch/>
        </p:blipFill>
        <p:spPr>
          <a:xfrm>
            <a:off x="-125256" y="0"/>
            <a:ext cx="9269432" cy="5143499"/>
          </a:xfrm>
          <a:prstGeom prst="rect">
            <a:avLst/>
          </a:prstGeom>
          <a:noFill/>
          <a:ln>
            <a:noFill/>
          </a:ln>
        </p:spPr>
      </p:pic>
      <p:sp>
        <p:nvSpPr>
          <p:cNvPr id="673" name="Google Shape;673;p81"/>
          <p:cNvSpPr/>
          <p:nvPr/>
        </p:nvSpPr>
        <p:spPr>
          <a:xfrm>
            <a:off x="100550" y="3180450"/>
            <a:ext cx="4764300" cy="1016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81"/>
          <p:cNvSpPr txBox="1"/>
          <p:nvPr>
            <p:ph type="title"/>
          </p:nvPr>
        </p:nvSpPr>
        <p:spPr>
          <a:xfrm>
            <a:off x="100550" y="2966250"/>
            <a:ext cx="4682400" cy="1462200"/>
          </a:xfrm>
          <a:prstGeom prst="rect">
            <a:avLst/>
          </a:prstGeom>
          <a:noFill/>
          <a:ln>
            <a:noFill/>
          </a:ln>
          <a:effectLst>
            <a:outerShdw blurRad="57150" rotWithShape="0" algn="bl" dir="5400000" dist="38100">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4400">
                <a:solidFill>
                  <a:srgbClr val="456168"/>
                </a:solidFill>
                <a:latin typeface="Oswald"/>
                <a:ea typeface="Oswald"/>
                <a:cs typeface="Oswald"/>
                <a:sym typeface="Oswald"/>
              </a:rPr>
              <a:t>What’s Being Done?</a:t>
            </a:r>
            <a:endParaRPr b="1" sz="4400">
              <a:solidFill>
                <a:srgbClr val="456168"/>
              </a:solidFill>
              <a:latin typeface="Oswald"/>
              <a:ea typeface="Oswald"/>
              <a:cs typeface="Oswald"/>
              <a:sym typeface="Oswald"/>
            </a:endParaRPr>
          </a:p>
        </p:txBody>
      </p:sp>
      <p:grpSp>
        <p:nvGrpSpPr>
          <p:cNvPr id="675" name="Google Shape;675;p81"/>
          <p:cNvGrpSpPr/>
          <p:nvPr/>
        </p:nvGrpSpPr>
        <p:grpSpPr>
          <a:xfrm>
            <a:off x="8558076" y="4573823"/>
            <a:ext cx="507770" cy="477197"/>
            <a:chOff x="7614076" y="676076"/>
            <a:chExt cx="1208400" cy="1208400"/>
          </a:xfrm>
        </p:grpSpPr>
        <p:sp>
          <p:nvSpPr>
            <p:cNvPr id="676" name="Google Shape;676;p81"/>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77" name="Google Shape;677;p81"/>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2"/>
          <p:cNvSpPr/>
          <p:nvPr/>
        </p:nvSpPr>
        <p:spPr>
          <a:xfrm>
            <a:off x="5344575" y="816875"/>
            <a:ext cx="3675600" cy="3509700"/>
          </a:xfrm>
          <a:prstGeom prst="rect">
            <a:avLst/>
          </a:prstGeom>
          <a:solidFill>
            <a:srgbClr val="4561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82"/>
          <p:cNvSpPr txBox="1"/>
          <p:nvPr>
            <p:ph idx="1" type="body"/>
          </p:nvPr>
        </p:nvSpPr>
        <p:spPr>
          <a:xfrm>
            <a:off x="5702450" y="1998275"/>
            <a:ext cx="3176700" cy="1734300"/>
          </a:xfrm>
          <a:prstGeom prst="rect">
            <a:avLst/>
          </a:prstGeom>
          <a:noFill/>
          <a:ln>
            <a:noFill/>
          </a:ln>
        </p:spPr>
        <p:txBody>
          <a:bodyPr anchorCtr="0" anchor="t" bIns="91425" lIns="91425" spcFirstLastPara="1" rIns="91425" wrap="square" tIns="91425">
            <a:spAutoFit/>
          </a:bodyPr>
          <a:lstStyle/>
          <a:p>
            <a:pPr indent="-270508" lvl="0" marL="365760" rtl="0" algn="l">
              <a:lnSpc>
                <a:spcPct val="100000"/>
              </a:lnSpc>
              <a:spcBef>
                <a:spcPts val="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Marine Debris Removal </a:t>
            </a:r>
            <a:endParaRPr sz="2100">
              <a:solidFill>
                <a:schemeClr val="lt1"/>
              </a:solidFill>
              <a:latin typeface="Fira Sans Extra Condensed"/>
              <a:ea typeface="Fira Sans Extra Condensed"/>
              <a:cs typeface="Fira Sans Extra Condensed"/>
              <a:sym typeface="Fira Sans Extra Condensed"/>
            </a:endParaRPr>
          </a:p>
          <a:p>
            <a:pPr indent="-270508" lvl="0" marL="365760" rtl="0" algn="l">
              <a:lnSpc>
                <a:spcPct val="100000"/>
              </a:lnSpc>
              <a:spcBef>
                <a:spcPts val="100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Supplemental</a:t>
            </a:r>
            <a:endParaRPr sz="2100">
              <a:solidFill>
                <a:schemeClr val="lt1"/>
              </a:solidFill>
              <a:latin typeface="Fira Sans Extra Condensed"/>
              <a:ea typeface="Fira Sans Extra Condensed"/>
              <a:cs typeface="Fira Sans Extra Condensed"/>
              <a:sym typeface="Fira Sans Extra Condensed"/>
            </a:endParaRPr>
          </a:p>
          <a:p>
            <a:pPr indent="-270508" lvl="0" marL="365760" rtl="0" algn="l">
              <a:lnSpc>
                <a:spcPct val="100000"/>
              </a:lnSpc>
              <a:spcBef>
                <a:spcPts val="1000"/>
              </a:spcBef>
              <a:spcAft>
                <a:spcPts val="100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Bipartisan Infrastructure Law </a:t>
            </a:r>
            <a:endParaRPr sz="2100">
              <a:solidFill>
                <a:schemeClr val="lt1"/>
              </a:solidFill>
              <a:latin typeface="Fira Sans Extra Condensed"/>
              <a:ea typeface="Fira Sans Extra Condensed"/>
              <a:cs typeface="Fira Sans Extra Condensed"/>
              <a:sym typeface="Fira Sans Extra Condensed"/>
            </a:endParaRPr>
          </a:p>
        </p:txBody>
      </p:sp>
      <p:sp>
        <p:nvSpPr>
          <p:cNvPr id="684" name="Google Shape;684;p82"/>
          <p:cNvSpPr txBox="1"/>
          <p:nvPr/>
        </p:nvSpPr>
        <p:spPr>
          <a:xfrm>
            <a:off x="2228575" y="4862700"/>
            <a:ext cx="3731700" cy="28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000" u="none" cap="none" strike="noStrike">
                <a:solidFill>
                  <a:srgbClr val="FFFFFF"/>
                </a:solidFill>
                <a:latin typeface="Arial"/>
                <a:ea typeface="Arial"/>
                <a:cs typeface="Arial"/>
                <a:sym typeface="Arial"/>
              </a:rPr>
              <a:t>Photo: Florida Keys National Marine Sanctuary</a:t>
            </a:r>
            <a:endParaRPr b="0" i="0" sz="1000" u="none" cap="none" strike="noStrike">
              <a:solidFill>
                <a:srgbClr val="FFFFFF"/>
              </a:solidFill>
              <a:latin typeface="Arial"/>
              <a:ea typeface="Arial"/>
              <a:cs typeface="Arial"/>
              <a:sym typeface="Arial"/>
            </a:endParaRPr>
          </a:p>
        </p:txBody>
      </p:sp>
      <p:pic>
        <p:nvPicPr>
          <p:cNvPr id="685" name="Google Shape;685;p82"/>
          <p:cNvPicPr preferRelativeResize="0"/>
          <p:nvPr/>
        </p:nvPicPr>
        <p:blipFill rotWithShape="1">
          <a:blip r:embed="rId3">
            <a:alphaModFix/>
          </a:blip>
          <a:srcRect b="0" l="0" r="15232" t="0"/>
          <a:stretch/>
        </p:blipFill>
        <p:spPr>
          <a:xfrm>
            <a:off x="0" y="816875"/>
            <a:ext cx="5284350" cy="3509750"/>
          </a:xfrm>
          <a:prstGeom prst="rect">
            <a:avLst/>
          </a:prstGeom>
          <a:noFill/>
          <a:ln>
            <a:noFill/>
          </a:ln>
        </p:spPr>
      </p:pic>
      <p:sp>
        <p:nvSpPr>
          <p:cNvPr id="686" name="Google Shape;686;p82"/>
          <p:cNvSpPr txBox="1"/>
          <p:nvPr>
            <p:ph type="title"/>
          </p:nvPr>
        </p:nvSpPr>
        <p:spPr>
          <a:xfrm>
            <a:off x="5516925" y="1101975"/>
            <a:ext cx="3330900" cy="838500"/>
          </a:xfrm>
          <a:prstGeom prst="rect">
            <a:avLst/>
          </a:prstGeom>
          <a:noFill/>
          <a:ln>
            <a:noFill/>
          </a:ln>
          <a:effectLst>
            <a:outerShdw blurRad="57150" rotWithShape="0" algn="bl" dist="38100">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3900">
                <a:solidFill>
                  <a:schemeClr val="lt1"/>
                </a:solidFill>
                <a:latin typeface="Oswald"/>
                <a:ea typeface="Oswald"/>
                <a:cs typeface="Oswald"/>
                <a:sym typeface="Oswald"/>
              </a:rPr>
              <a:t>Funding</a:t>
            </a:r>
            <a:endParaRPr b="1" sz="3900">
              <a:solidFill>
                <a:schemeClr val="lt1"/>
              </a:solidFill>
              <a:latin typeface="Oswald"/>
              <a:ea typeface="Oswald"/>
              <a:cs typeface="Oswald"/>
              <a:sym typeface="Oswald"/>
            </a:endParaRPr>
          </a:p>
        </p:txBody>
      </p:sp>
      <p:sp>
        <p:nvSpPr>
          <p:cNvPr id="687" name="Google Shape;687;p82"/>
          <p:cNvSpPr txBox="1"/>
          <p:nvPr/>
        </p:nvSpPr>
        <p:spPr>
          <a:xfrm>
            <a:off x="2228575" y="4862700"/>
            <a:ext cx="3731700" cy="28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000" u="none" cap="none" strike="noStrike">
                <a:solidFill>
                  <a:srgbClr val="FFFFFF"/>
                </a:solidFill>
                <a:latin typeface="Arial"/>
                <a:ea typeface="Arial"/>
                <a:cs typeface="Arial"/>
                <a:sym typeface="Arial"/>
              </a:rPr>
              <a:t>Photo: Florida Keys National Marine Sanctuary</a:t>
            </a:r>
            <a:endParaRPr b="0" i="0" sz="1000" u="none" cap="none" strike="noStrike">
              <a:solidFill>
                <a:srgbClr val="FFFFFF"/>
              </a:solidFill>
              <a:latin typeface="Arial"/>
              <a:ea typeface="Arial"/>
              <a:cs typeface="Arial"/>
              <a:sym typeface="Arial"/>
            </a:endParaRPr>
          </a:p>
        </p:txBody>
      </p:sp>
      <p:grpSp>
        <p:nvGrpSpPr>
          <p:cNvPr id="688" name="Google Shape;688;p82"/>
          <p:cNvGrpSpPr/>
          <p:nvPr/>
        </p:nvGrpSpPr>
        <p:grpSpPr>
          <a:xfrm>
            <a:off x="8558076" y="4573823"/>
            <a:ext cx="507770" cy="477197"/>
            <a:chOff x="7614076" y="676076"/>
            <a:chExt cx="1208400" cy="1208400"/>
          </a:xfrm>
        </p:grpSpPr>
        <p:sp>
          <p:nvSpPr>
            <p:cNvPr id="689" name="Google Shape;689;p82"/>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90" name="Google Shape;690;p82"/>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56"/>
          <p:cNvPicPr preferRelativeResize="0"/>
          <p:nvPr/>
        </p:nvPicPr>
        <p:blipFill rotWithShape="1">
          <a:blip r:embed="rId3">
            <a:alphaModFix/>
          </a:blip>
          <a:srcRect b="6" l="8008" r="10359" t="31462"/>
          <a:stretch/>
        </p:blipFill>
        <p:spPr>
          <a:xfrm>
            <a:off x="0" y="-113950"/>
            <a:ext cx="9144003" cy="5257451"/>
          </a:xfrm>
          <a:prstGeom prst="rect">
            <a:avLst/>
          </a:prstGeom>
          <a:noFill/>
          <a:ln>
            <a:noFill/>
          </a:ln>
        </p:spPr>
      </p:pic>
      <p:sp>
        <p:nvSpPr>
          <p:cNvPr id="279" name="Google Shape;279;p56"/>
          <p:cNvSpPr/>
          <p:nvPr/>
        </p:nvSpPr>
        <p:spPr>
          <a:xfrm>
            <a:off x="0" y="-113950"/>
            <a:ext cx="9152100" cy="525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 name="Google Shape;280;p56"/>
          <p:cNvSpPr/>
          <p:nvPr/>
        </p:nvSpPr>
        <p:spPr>
          <a:xfrm>
            <a:off x="1489250" y="821975"/>
            <a:ext cx="6079500" cy="3434400"/>
          </a:xfrm>
          <a:prstGeom prst="rect">
            <a:avLst/>
          </a:prstGeom>
          <a:solidFill>
            <a:srgbClr val="45616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nvGrpSpPr>
          <p:cNvPr id="281" name="Google Shape;281;p56"/>
          <p:cNvGrpSpPr/>
          <p:nvPr/>
        </p:nvGrpSpPr>
        <p:grpSpPr>
          <a:xfrm>
            <a:off x="8558076" y="4573823"/>
            <a:ext cx="507770" cy="477197"/>
            <a:chOff x="7614076" y="676076"/>
            <a:chExt cx="1208400" cy="1208400"/>
          </a:xfrm>
        </p:grpSpPr>
        <p:sp>
          <p:nvSpPr>
            <p:cNvPr id="282" name="Google Shape;282;p56"/>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83" name="Google Shape;283;p56"/>
            <p:cNvPicPr preferRelativeResize="0"/>
            <p:nvPr/>
          </p:nvPicPr>
          <p:blipFill>
            <a:blip r:embed="rId4">
              <a:alphaModFix/>
            </a:blip>
            <a:stretch>
              <a:fillRect/>
            </a:stretch>
          </p:blipFill>
          <p:spPr>
            <a:xfrm>
              <a:off x="7718082" y="780084"/>
              <a:ext cx="1000289" cy="1000308"/>
            </a:xfrm>
            <a:prstGeom prst="rect">
              <a:avLst/>
            </a:prstGeom>
            <a:noFill/>
            <a:ln>
              <a:noFill/>
            </a:ln>
          </p:spPr>
        </p:pic>
      </p:grpSp>
      <p:sp>
        <p:nvSpPr>
          <p:cNvPr id="284" name="Google Shape;284;p56"/>
          <p:cNvSpPr txBox="1"/>
          <p:nvPr/>
        </p:nvSpPr>
        <p:spPr>
          <a:xfrm>
            <a:off x="1536300" y="1180050"/>
            <a:ext cx="6079500" cy="738900"/>
          </a:xfrm>
          <a:prstGeom prst="rect">
            <a:avLst/>
          </a:prstGeom>
          <a:noFill/>
          <a:ln>
            <a:noFill/>
          </a:ln>
          <a:effectLst>
            <a:outerShdw blurRad="57150" rotWithShape="0" algn="bl" dir="5400000" dist="66675">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3600">
                <a:solidFill>
                  <a:schemeClr val="lt1"/>
                </a:solidFill>
                <a:latin typeface="Oswald Medium"/>
                <a:ea typeface="Oswald Medium"/>
                <a:cs typeface="Oswald Medium"/>
                <a:sym typeface="Oswald Medium"/>
              </a:rPr>
              <a:t>NOAA MARINE DEBRIS PROGRAM</a:t>
            </a:r>
            <a:r>
              <a:rPr lang="en" sz="2000">
                <a:solidFill>
                  <a:schemeClr val="lt1"/>
                </a:solidFill>
                <a:latin typeface="Oswald Medium"/>
                <a:ea typeface="Oswald Medium"/>
                <a:cs typeface="Oswald Medium"/>
                <a:sym typeface="Oswald Medium"/>
              </a:rPr>
              <a:t> </a:t>
            </a:r>
            <a:endParaRPr sz="2000">
              <a:solidFill>
                <a:schemeClr val="lt1"/>
              </a:solidFill>
              <a:latin typeface="Oswald Medium"/>
              <a:ea typeface="Oswald Medium"/>
              <a:cs typeface="Oswald Medium"/>
              <a:sym typeface="Oswald Medium"/>
            </a:endParaRPr>
          </a:p>
        </p:txBody>
      </p:sp>
      <p:sp>
        <p:nvSpPr>
          <p:cNvPr id="285" name="Google Shape;285;p56"/>
          <p:cNvSpPr txBox="1"/>
          <p:nvPr/>
        </p:nvSpPr>
        <p:spPr>
          <a:xfrm>
            <a:off x="1798600" y="2121925"/>
            <a:ext cx="5420100" cy="1877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lt1"/>
                </a:solidFill>
                <a:latin typeface="Fira Sans Extra Condensed Light"/>
                <a:ea typeface="Fira Sans Extra Condensed Light"/>
                <a:cs typeface="Fira Sans Extra Condensed Light"/>
                <a:sym typeface="Fira Sans Extra Condensed Light"/>
              </a:rPr>
              <a:t>Established by the Marine Debris Act of </a:t>
            </a:r>
            <a:r>
              <a:rPr b="1" lang="en" sz="2200">
                <a:solidFill>
                  <a:schemeClr val="lt1"/>
                </a:solidFill>
                <a:latin typeface="Fira Sans Extra Condensed"/>
                <a:ea typeface="Fira Sans Extra Condensed"/>
                <a:cs typeface="Fira Sans Extra Condensed"/>
                <a:sym typeface="Fira Sans Extra Condensed"/>
              </a:rPr>
              <a:t>2006 </a:t>
            </a:r>
            <a:r>
              <a:rPr lang="en" sz="2200">
                <a:solidFill>
                  <a:schemeClr val="lt1"/>
                </a:solidFill>
                <a:latin typeface="Fira Sans Extra Condensed Light"/>
                <a:ea typeface="Fira Sans Extra Condensed Light"/>
                <a:cs typeface="Fira Sans Extra Condensed Light"/>
                <a:sym typeface="Fira Sans Extra Condensed Light"/>
              </a:rPr>
              <a:t>as the federal lead for marine debris</a:t>
            </a:r>
            <a:endParaRPr sz="2200">
              <a:solidFill>
                <a:schemeClr val="lt1"/>
              </a:solidFill>
              <a:latin typeface="Fira Sans Extra Condensed Light"/>
              <a:ea typeface="Fira Sans Extra Condensed Light"/>
              <a:cs typeface="Fira Sans Extra Condensed Light"/>
              <a:sym typeface="Fira Sans Extra Condensed Light"/>
            </a:endParaRPr>
          </a:p>
          <a:p>
            <a:pPr indent="0" lvl="0" marL="0" rtl="0" algn="ctr">
              <a:spcBef>
                <a:spcPts val="0"/>
              </a:spcBef>
              <a:spcAft>
                <a:spcPts val="0"/>
              </a:spcAft>
              <a:buNone/>
            </a:pPr>
            <a:r>
              <a:t/>
            </a:r>
            <a:endParaRPr sz="2200">
              <a:solidFill>
                <a:schemeClr val="lt1"/>
              </a:solidFill>
              <a:latin typeface="Fira Sans Extra Condensed Light"/>
              <a:ea typeface="Fira Sans Extra Condensed Light"/>
              <a:cs typeface="Fira Sans Extra Condensed Light"/>
              <a:sym typeface="Fira Sans Extra Condensed Light"/>
            </a:endParaRPr>
          </a:p>
          <a:p>
            <a:pPr indent="0" lvl="0" marL="0" rtl="0" algn="ctr">
              <a:spcBef>
                <a:spcPts val="0"/>
              </a:spcBef>
              <a:spcAft>
                <a:spcPts val="0"/>
              </a:spcAft>
              <a:buNone/>
            </a:pPr>
            <a:r>
              <a:rPr b="1" lang="en" sz="2200" u="sng">
                <a:solidFill>
                  <a:schemeClr val="lt1"/>
                </a:solidFill>
                <a:latin typeface="Fira Sans Extra Condensed"/>
                <a:ea typeface="Fira Sans Extra Condensed"/>
                <a:cs typeface="Fira Sans Extra Condensed"/>
                <a:sym typeface="Fira Sans Extra Condensed"/>
              </a:rPr>
              <a:t>Mission</a:t>
            </a:r>
            <a:r>
              <a:rPr lang="en" sz="2200">
                <a:solidFill>
                  <a:schemeClr val="lt1"/>
                </a:solidFill>
                <a:latin typeface="Fira Sans Extra Condensed Light"/>
                <a:ea typeface="Fira Sans Extra Condensed Light"/>
                <a:cs typeface="Fira Sans Extra Condensed Light"/>
                <a:sym typeface="Fira Sans Extra Condensed Light"/>
              </a:rPr>
              <a:t>: to investigate and prevent the adverse impacts of marine debris</a:t>
            </a:r>
            <a:endParaRPr sz="1800">
              <a:latin typeface="Fira Sans Extra Condensed"/>
              <a:ea typeface="Fira Sans Extra Condensed"/>
              <a:cs typeface="Fira Sans Extra Condensed"/>
              <a:sym typeface="Fira Sans Extra Condense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3"/>
          <p:cNvSpPr/>
          <p:nvPr/>
        </p:nvSpPr>
        <p:spPr>
          <a:xfrm>
            <a:off x="0" y="1108200"/>
            <a:ext cx="9144000" cy="3509700"/>
          </a:xfrm>
          <a:prstGeom prst="rect">
            <a:avLst/>
          </a:prstGeom>
          <a:solidFill>
            <a:srgbClr val="4561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83"/>
          <p:cNvSpPr txBox="1"/>
          <p:nvPr>
            <p:ph idx="1" type="body"/>
          </p:nvPr>
        </p:nvSpPr>
        <p:spPr>
          <a:xfrm>
            <a:off x="174775" y="1263500"/>
            <a:ext cx="2852100" cy="3155400"/>
          </a:xfrm>
          <a:prstGeom prst="rect">
            <a:avLst/>
          </a:prstGeom>
          <a:noFill/>
          <a:ln>
            <a:noFill/>
          </a:ln>
        </p:spPr>
        <p:txBody>
          <a:bodyPr anchorCtr="0" anchor="t" bIns="91425" lIns="91425" spcFirstLastPara="1" rIns="91425" wrap="square" tIns="91425">
            <a:spAutoFit/>
          </a:bodyPr>
          <a:lstStyle/>
          <a:p>
            <a:pPr indent="-270508" lvl="0" marL="365760" rtl="0" algn="l">
              <a:lnSpc>
                <a:spcPct val="100000"/>
              </a:lnSpc>
              <a:spcBef>
                <a:spcPts val="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Roles and Responsibilities</a:t>
            </a:r>
            <a:endParaRPr sz="2100">
              <a:solidFill>
                <a:schemeClr val="lt1"/>
              </a:solidFill>
              <a:latin typeface="Fira Sans Extra Condensed"/>
              <a:ea typeface="Fira Sans Extra Condensed"/>
              <a:cs typeface="Fira Sans Extra Condensed"/>
              <a:sym typeface="Fira Sans Extra Condensed"/>
            </a:endParaRPr>
          </a:p>
          <a:p>
            <a:pPr indent="-270508" lvl="0" marL="365760" rtl="0" algn="l">
              <a:lnSpc>
                <a:spcPct val="100000"/>
              </a:lnSpc>
              <a:spcBef>
                <a:spcPts val="100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Decision-tree Flowchart</a:t>
            </a:r>
            <a:endParaRPr sz="2100">
              <a:solidFill>
                <a:schemeClr val="lt1"/>
              </a:solidFill>
              <a:latin typeface="Fira Sans Extra Condensed"/>
              <a:ea typeface="Fira Sans Extra Condensed"/>
              <a:cs typeface="Fira Sans Extra Condensed"/>
              <a:sym typeface="Fira Sans Extra Condensed"/>
            </a:endParaRPr>
          </a:p>
          <a:p>
            <a:pPr indent="-270508" lvl="0" marL="365760" rtl="0" algn="l">
              <a:lnSpc>
                <a:spcPct val="100000"/>
              </a:lnSpc>
              <a:spcBef>
                <a:spcPts val="1000"/>
              </a:spcBef>
              <a:spcAft>
                <a:spcPts val="0"/>
              </a:spcAft>
              <a:buClr>
                <a:schemeClr val="lt1"/>
              </a:buClr>
              <a:buSzPts val="2100"/>
              <a:buFont typeface="Fira Sans Extra Condensed"/>
              <a:buChar char="●"/>
            </a:pPr>
            <a:r>
              <a:rPr lang="en" sz="2100">
                <a:solidFill>
                  <a:schemeClr val="lt1"/>
                </a:solidFill>
                <a:latin typeface="Fira Sans Extra Condensed"/>
                <a:ea typeface="Fira Sans Extra Condensed"/>
                <a:cs typeface="Fira Sans Extra Condensed"/>
                <a:sym typeface="Fira Sans Extra Condensed"/>
              </a:rPr>
              <a:t>Jurisdiction Map</a:t>
            </a:r>
            <a:endParaRPr sz="2100">
              <a:solidFill>
                <a:schemeClr val="lt1"/>
              </a:solidFill>
              <a:latin typeface="Fira Sans Extra Condensed"/>
              <a:ea typeface="Fira Sans Extra Condensed"/>
              <a:cs typeface="Fira Sans Extra Condensed"/>
              <a:sym typeface="Fira Sans Extra Condensed"/>
            </a:endParaRPr>
          </a:p>
          <a:p>
            <a:pPr indent="-257808" lvl="0" marL="365760" rtl="0" algn="l">
              <a:lnSpc>
                <a:spcPct val="100000"/>
              </a:lnSpc>
              <a:spcBef>
                <a:spcPts val="1000"/>
              </a:spcBef>
              <a:spcAft>
                <a:spcPts val="1000"/>
              </a:spcAft>
              <a:buClr>
                <a:schemeClr val="lt1"/>
              </a:buClr>
              <a:buSzPts val="1900"/>
              <a:buFont typeface="Josefin Sans"/>
              <a:buChar char="●"/>
            </a:pPr>
            <a:r>
              <a:rPr lang="en" sz="2100">
                <a:solidFill>
                  <a:schemeClr val="lt1"/>
                </a:solidFill>
                <a:latin typeface="Fira Sans Extra Condensed"/>
                <a:ea typeface="Fira Sans Extra Condensed"/>
                <a:cs typeface="Fira Sans Extra Condensed"/>
                <a:sym typeface="Fira Sans Extra Condensed"/>
              </a:rPr>
              <a:t>Environmental Permitting and Compliance Support</a:t>
            </a:r>
            <a:r>
              <a:rPr lang="en" sz="1900">
                <a:solidFill>
                  <a:srgbClr val="666666"/>
                </a:solidFill>
                <a:latin typeface="Josefin Sans"/>
                <a:ea typeface="Josefin Sans"/>
                <a:cs typeface="Josefin Sans"/>
                <a:sym typeface="Josefin Sans"/>
              </a:rPr>
              <a:t> </a:t>
            </a:r>
            <a:endParaRPr sz="1900">
              <a:solidFill>
                <a:srgbClr val="666666"/>
              </a:solidFill>
              <a:latin typeface="Josefin Sans"/>
              <a:ea typeface="Josefin Sans"/>
              <a:cs typeface="Josefin Sans"/>
              <a:sym typeface="Josefin Sans"/>
            </a:endParaRPr>
          </a:p>
        </p:txBody>
      </p:sp>
      <p:sp>
        <p:nvSpPr>
          <p:cNvPr id="697" name="Google Shape;697;p83"/>
          <p:cNvSpPr txBox="1"/>
          <p:nvPr>
            <p:ph type="title"/>
          </p:nvPr>
        </p:nvSpPr>
        <p:spPr>
          <a:xfrm>
            <a:off x="174775" y="175775"/>
            <a:ext cx="8922000" cy="838500"/>
          </a:xfrm>
          <a:prstGeom prst="rect">
            <a:avLst/>
          </a:prstGeom>
          <a:noFill/>
          <a:ln>
            <a:noFill/>
          </a:ln>
          <a:effectLst>
            <a:outerShdw blurRad="57150" rotWithShape="0" algn="bl" dir="5400000" dist="38100">
              <a:srgbClr val="000000">
                <a:alpha val="50000"/>
              </a:srgbClr>
            </a:outerShdw>
          </a:effectLst>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b="1" lang="en" sz="3400">
                <a:solidFill>
                  <a:srgbClr val="456168"/>
                </a:solidFill>
                <a:latin typeface="Oswald"/>
                <a:ea typeface="Oswald"/>
                <a:cs typeface="Oswald"/>
                <a:sym typeface="Oswald"/>
              </a:rPr>
              <a:t>Marine Debris Response Guides</a:t>
            </a:r>
            <a:endParaRPr b="1" sz="3400">
              <a:solidFill>
                <a:srgbClr val="456168"/>
              </a:solidFill>
              <a:latin typeface="Oswald"/>
              <a:ea typeface="Oswald"/>
              <a:cs typeface="Oswald"/>
              <a:sym typeface="Oswald"/>
            </a:endParaRPr>
          </a:p>
        </p:txBody>
      </p:sp>
      <p:pic>
        <p:nvPicPr>
          <p:cNvPr id="698" name="Google Shape;698;p83"/>
          <p:cNvPicPr preferRelativeResize="0"/>
          <p:nvPr/>
        </p:nvPicPr>
        <p:blipFill rotWithShape="1">
          <a:blip r:embed="rId3">
            <a:alphaModFix/>
          </a:blip>
          <a:srcRect b="0" l="0" r="0" t="0"/>
          <a:stretch/>
        </p:blipFill>
        <p:spPr>
          <a:xfrm>
            <a:off x="3777199" y="1327100"/>
            <a:ext cx="1513725" cy="1925525"/>
          </a:xfrm>
          <a:prstGeom prst="rect">
            <a:avLst/>
          </a:prstGeom>
          <a:noFill/>
          <a:ln>
            <a:noFill/>
          </a:ln>
          <a:effectLst>
            <a:outerShdw blurRad="57150" rotWithShape="0" algn="bl" dir="5400000" dist="19050">
              <a:srgbClr val="000000">
                <a:alpha val="49800"/>
              </a:srgbClr>
            </a:outerShdw>
          </a:effectLst>
        </p:spPr>
      </p:pic>
      <p:pic>
        <p:nvPicPr>
          <p:cNvPr id="699" name="Google Shape;699;p83"/>
          <p:cNvPicPr preferRelativeResize="0"/>
          <p:nvPr/>
        </p:nvPicPr>
        <p:blipFill rotWithShape="1">
          <a:blip r:embed="rId4">
            <a:alphaModFix/>
          </a:blip>
          <a:srcRect b="5751" l="11087" r="0" t="6713"/>
          <a:stretch/>
        </p:blipFill>
        <p:spPr>
          <a:xfrm>
            <a:off x="3111975" y="1183850"/>
            <a:ext cx="5861873" cy="3358392"/>
          </a:xfrm>
          <a:prstGeom prst="rect">
            <a:avLst/>
          </a:prstGeom>
          <a:noFill/>
          <a:ln>
            <a:noFill/>
          </a:ln>
        </p:spPr>
      </p:pic>
      <p:grpSp>
        <p:nvGrpSpPr>
          <p:cNvPr id="700" name="Google Shape;700;p83"/>
          <p:cNvGrpSpPr/>
          <p:nvPr/>
        </p:nvGrpSpPr>
        <p:grpSpPr>
          <a:xfrm>
            <a:off x="8558076" y="4573823"/>
            <a:ext cx="507770" cy="477197"/>
            <a:chOff x="7614076" y="676076"/>
            <a:chExt cx="1208400" cy="1208400"/>
          </a:xfrm>
        </p:grpSpPr>
        <p:sp>
          <p:nvSpPr>
            <p:cNvPr id="701" name="Google Shape;701;p83"/>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02" name="Google Shape;702;p83"/>
            <p:cNvPicPr preferRelativeResize="0"/>
            <p:nvPr/>
          </p:nvPicPr>
          <p:blipFill>
            <a:blip r:embed="rId5">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4"/>
          <p:cNvSpPr/>
          <p:nvPr/>
        </p:nvSpPr>
        <p:spPr>
          <a:xfrm>
            <a:off x="0" y="1000400"/>
            <a:ext cx="9144000" cy="3422400"/>
          </a:xfrm>
          <a:prstGeom prst="rect">
            <a:avLst/>
          </a:prstGeom>
          <a:solidFill>
            <a:srgbClr val="4561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84"/>
          <p:cNvSpPr txBox="1"/>
          <p:nvPr>
            <p:ph idx="1" type="body"/>
          </p:nvPr>
        </p:nvSpPr>
        <p:spPr>
          <a:xfrm>
            <a:off x="218625" y="1526475"/>
            <a:ext cx="2689500" cy="2601300"/>
          </a:xfrm>
          <a:prstGeom prst="rect">
            <a:avLst/>
          </a:prstGeom>
          <a:noFill/>
          <a:ln>
            <a:noFill/>
          </a:ln>
        </p:spPr>
        <p:txBody>
          <a:bodyPr anchorCtr="0" anchor="t" bIns="91425" lIns="91425" spcFirstLastPara="1" rIns="91425" wrap="square" tIns="91425">
            <a:spAutoFit/>
          </a:bodyPr>
          <a:lstStyle/>
          <a:p>
            <a:pPr indent="-276860" lvl="0" marL="365760" rtl="0" algn="l">
              <a:lnSpc>
                <a:spcPct val="100000"/>
              </a:lnSpc>
              <a:spcBef>
                <a:spcPts val="0"/>
              </a:spcBef>
              <a:spcAft>
                <a:spcPts val="0"/>
              </a:spcAft>
              <a:buClr>
                <a:schemeClr val="lt1"/>
              </a:buClr>
              <a:buSzPts val="2200"/>
              <a:buFont typeface="Fira Sans Extra Condensed"/>
              <a:buChar char="●"/>
            </a:pPr>
            <a:r>
              <a:rPr lang="en" sz="2200">
                <a:solidFill>
                  <a:schemeClr val="lt1"/>
                </a:solidFill>
                <a:latin typeface="Fira Sans Extra Condensed"/>
                <a:ea typeface="Fira Sans Extra Condensed"/>
                <a:cs typeface="Fira Sans Extra Condensed"/>
                <a:sym typeface="Fira Sans Extra Condensed"/>
              </a:rPr>
              <a:t>ADV program information </a:t>
            </a:r>
            <a:endParaRPr sz="2200">
              <a:solidFill>
                <a:schemeClr val="lt1"/>
              </a:solidFill>
              <a:latin typeface="Fira Sans Extra Condensed"/>
              <a:ea typeface="Fira Sans Extra Condensed"/>
              <a:cs typeface="Fira Sans Extra Condensed"/>
              <a:sym typeface="Fira Sans Extra Condensed"/>
            </a:endParaRPr>
          </a:p>
          <a:p>
            <a:pPr indent="-276860" lvl="0" marL="365760" rtl="0" algn="l">
              <a:lnSpc>
                <a:spcPct val="100000"/>
              </a:lnSpc>
              <a:spcBef>
                <a:spcPts val="1000"/>
              </a:spcBef>
              <a:spcAft>
                <a:spcPts val="0"/>
              </a:spcAft>
              <a:buClr>
                <a:schemeClr val="lt1"/>
              </a:buClr>
              <a:buSzPts val="2200"/>
              <a:buFont typeface="Fira Sans Extra Condensed"/>
              <a:buChar char="●"/>
            </a:pPr>
            <a:r>
              <a:rPr lang="en" sz="2200">
                <a:solidFill>
                  <a:schemeClr val="lt1"/>
                </a:solidFill>
                <a:latin typeface="Fira Sans Extra Condensed"/>
                <a:ea typeface="Fira Sans Extra Condensed"/>
                <a:cs typeface="Fira Sans Extra Condensed"/>
                <a:sym typeface="Fira Sans Extra Condensed"/>
              </a:rPr>
              <a:t>Legislative overviews</a:t>
            </a:r>
            <a:endParaRPr sz="2200">
              <a:solidFill>
                <a:schemeClr val="lt1"/>
              </a:solidFill>
              <a:latin typeface="Fira Sans Extra Condensed"/>
              <a:ea typeface="Fira Sans Extra Condensed"/>
              <a:cs typeface="Fira Sans Extra Condensed"/>
              <a:sym typeface="Fira Sans Extra Condensed"/>
            </a:endParaRPr>
          </a:p>
          <a:p>
            <a:pPr indent="-276860" lvl="0" marL="365760" rtl="0" algn="l">
              <a:lnSpc>
                <a:spcPct val="100000"/>
              </a:lnSpc>
              <a:spcBef>
                <a:spcPts val="1000"/>
              </a:spcBef>
              <a:spcAft>
                <a:spcPts val="0"/>
              </a:spcAft>
              <a:buClr>
                <a:schemeClr val="lt1"/>
              </a:buClr>
              <a:buSzPts val="2200"/>
              <a:buFont typeface="Fira Sans Extra Condensed"/>
              <a:buChar char="●"/>
            </a:pPr>
            <a:r>
              <a:rPr lang="en" sz="2200">
                <a:solidFill>
                  <a:schemeClr val="lt1"/>
                </a:solidFill>
                <a:latin typeface="Fira Sans Extra Condensed"/>
                <a:ea typeface="Fira Sans Extra Condensed"/>
                <a:cs typeface="Fira Sans Extra Condensed"/>
                <a:sym typeface="Fira Sans Extra Condensed"/>
              </a:rPr>
              <a:t>Case studies</a:t>
            </a:r>
            <a:endParaRPr sz="2200">
              <a:solidFill>
                <a:schemeClr val="lt1"/>
              </a:solidFill>
              <a:latin typeface="Fira Sans Extra Condensed"/>
              <a:ea typeface="Fira Sans Extra Condensed"/>
              <a:cs typeface="Fira Sans Extra Condensed"/>
              <a:sym typeface="Fira Sans Extra Condensed"/>
            </a:endParaRPr>
          </a:p>
          <a:p>
            <a:pPr indent="-276860" lvl="0" marL="365760" rtl="0" algn="l">
              <a:lnSpc>
                <a:spcPct val="100000"/>
              </a:lnSpc>
              <a:spcBef>
                <a:spcPts val="1000"/>
              </a:spcBef>
              <a:spcAft>
                <a:spcPts val="1000"/>
              </a:spcAft>
              <a:buClr>
                <a:schemeClr val="lt1"/>
              </a:buClr>
              <a:buSzPts val="2200"/>
              <a:buFont typeface="Fira Sans Extra Condensed"/>
              <a:buChar char="●"/>
            </a:pPr>
            <a:r>
              <a:rPr lang="en" sz="2200">
                <a:solidFill>
                  <a:schemeClr val="lt1"/>
                </a:solidFill>
                <a:latin typeface="Fira Sans Extra Condensed"/>
                <a:ea typeface="Fira Sans Extra Condensed"/>
                <a:cs typeface="Fira Sans Extra Condensed"/>
                <a:sym typeface="Fira Sans Extra Condensed"/>
              </a:rPr>
              <a:t>Resource links</a:t>
            </a:r>
            <a:endParaRPr sz="2200">
              <a:solidFill>
                <a:schemeClr val="lt1"/>
              </a:solidFill>
              <a:latin typeface="Fira Sans Extra Condensed"/>
              <a:ea typeface="Fira Sans Extra Condensed"/>
              <a:cs typeface="Fira Sans Extra Condensed"/>
              <a:sym typeface="Fira Sans Extra Condensed"/>
            </a:endParaRPr>
          </a:p>
        </p:txBody>
      </p:sp>
      <p:pic>
        <p:nvPicPr>
          <p:cNvPr id="709" name="Google Shape;709;p84"/>
          <p:cNvPicPr preferRelativeResize="0"/>
          <p:nvPr/>
        </p:nvPicPr>
        <p:blipFill rotWithShape="1">
          <a:blip r:embed="rId3">
            <a:alphaModFix/>
          </a:blip>
          <a:srcRect b="5597" l="0" r="0" t="13516"/>
          <a:stretch/>
        </p:blipFill>
        <p:spPr>
          <a:xfrm>
            <a:off x="2962275" y="1000400"/>
            <a:ext cx="6110500" cy="3422252"/>
          </a:xfrm>
          <a:prstGeom prst="rect">
            <a:avLst/>
          </a:prstGeom>
          <a:noFill/>
          <a:ln>
            <a:noFill/>
          </a:ln>
        </p:spPr>
      </p:pic>
      <p:sp>
        <p:nvSpPr>
          <p:cNvPr id="710" name="Google Shape;710;p84"/>
          <p:cNvSpPr txBox="1"/>
          <p:nvPr/>
        </p:nvSpPr>
        <p:spPr>
          <a:xfrm>
            <a:off x="270725" y="208825"/>
            <a:ext cx="4362300" cy="6927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1" i="0" lang="en" sz="3300" u="none" cap="none" strike="noStrike">
                <a:solidFill>
                  <a:srgbClr val="456168"/>
                </a:solidFill>
                <a:latin typeface="Oswald"/>
                <a:ea typeface="Oswald"/>
                <a:cs typeface="Oswald"/>
                <a:sym typeface="Oswald"/>
              </a:rPr>
              <a:t>ADV Information Hub</a:t>
            </a:r>
            <a:endParaRPr b="1" i="0" sz="3300" u="none" cap="none" strike="noStrike">
              <a:solidFill>
                <a:srgbClr val="456168"/>
              </a:solidFill>
              <a:latin typeface="Oswald"/>
              <a:ea typeface="Oswald"/>
              <a:cs typeface="Oswald"/>
              <a:sym typeface="Oswald"/>
            </a:endParaRPr>
          </a:p>
        </p:txBody>
      </p:sp>
      <p:grpSp>
        <p:nvGrpSpPr>
          <p:cNvPr id="711" name="Google Shape;711;p84"/>
          <p:cNvGrpSpPr/>
          <p:nvPr/>
        </p:nvGrpSpPr>
        <p:grpSpPr>
          <a:xfrm>
            <a:off x="8558076" y="4573823"/>
            <a:ext cx="507770" cy="477197"/>
            <a:chOff x="7614076" y="676076"/>
            <a:chExt cx="1208400" cy="1208400"/>
          </a:xfrm>
        </p:grpSpPr>
        <p:sp>
          <p:nvSpPr>
            <p:cNvPr id="712" name="Google Shape;712;p84"/>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13" name="Google Shape;713;p84"/>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85"/>
          <p:cNvSpPr/>
          <p:nvPr/>
        </p:nvSpPr>
        <p:spPr>
          <a:xfrm>
            <a:off x="3599578" y="-20625"/>
            <a:ext cx="5811600" cy="1090800"/>
          </a:xfrm>
          <a:prstGeom prst="parallelogram">
            <a:avLst>
              <a:gd fmla="val 34193"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19" name="Google Shape;719;p85"/>
          <p:cNvPicPr preferRelativeResize="0"/>
          <p:nvPr/>
        </p:nvPicPr>
        <p:blipFill rotWithShape="1">
          <a:blip r:embed="rId3">
            <a:alphaModFix/>
          </a:blip>
          <a:srcRect b="0" l="0" r="10554" t="0"/>
          <a:stretch/>
        </p:blipFill>
        <p:spPr>
          <a:xfrm>
            <a:off x="1081025" y="544150"/>
            <a:ext cx="8179000" cy="4397850"/>
          </a:xfrm>
          <a:prstGeom prst="rect">
            <a:avLst/>
          </a:prstGeom>
          <a:noFill/>
          <a:ln>
            <a:noFill/>
          </a:ln>
        </p:spPr>
      </p:pic>
      <p:sp>
        <p:nvSpPr>
          <p:cNvPr id="720" name="Google Shape;720;p85"/>
          <p:cNvSpPr/>
          <p:nvPr/>
        </p:nvSpPr>
        <p:spPr>
          <a:xfrm>
            <a:off x="-3124775" y="2351325"/>
            <a:ext cx="5932425" cy="2970075"/>
          </a:xfrm>
          <a:prstGeom prst="flowChartPunchedTape">
            <a:avLst/>
          </a:prstGeom>
          <a:solidFill>
            <a:srgbClr val="508D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85"/>
          <p:cNvSpPr txBox="1"/>
          <p:nvPr>
            <p:ph idx="1" type="body"/>
          </p:nvPr>
        </p:nvSpPr>
        <p:spPr>
          <a:xfrm>
            <a:off x="350425" y="970938"/>
            <a:ext cx="2588700" cy="3340200"/>
          </a:xfrm>
          <a:prstGeom prst="rect">
            <a:avLst/>
          </a:prstGeom>
          <a:solidFill>
            <a:srgbClr val="456168"/>
          </a:solidFill>
          <a:ln>
            <a:noFill/>
          </a:ln>
        </p:spPr>
        <p:txBody>
          <a:bodyPr anchorCtr="0" anchor="t" bIns="91425" lIns="91425" spcFirstLastPara="1" rIns="91425" wrap="square" tIns="91425">
            <a:spAutoFit/>
          </a:bodyPr>
          <a:lstStyle/>
          <a:p>
            <a:pPr indent="-264158" lvl="0" marL="365760" rtl="0" algn="l">
              <a:lnSpc>
                <a:spcPct val="100000"/>
              </a:lnSpc>
              <a:spcBef>
                <a:spcPts val="0"/>
              </a:spcBef>
              <a:spcAft>
                <a:spcPts val="0"/>
              </a:spcAft>
              <a:buClr>
                <a:schemeClr val="lt1"/>
              </a:buClr>
              <a:buSzPts val="2000"/>
              <a:buFont typeface="Fira Sans Extra Condensed"/>
              <a:buChar char="●"/>
            </a:pPr>
            <a:r>
              <a:rPr lang="en" sz="2000">
                <a:solidFill>
                  <a:schemeClr val="lt1"/>
                </a:solidFill>
                <a:latin typeface="Fira Sans Extra Condensed"/>
                <a:ea typeface="Fira Sans Extra Condensed"/>
                <a:cs typeface="Fira Sans Extra Condensed"/>
                <a:sym typeface="Fira Sans Extra Condensed"/>
              </a:rPr>
              <a:t>9 “episodes” on ADV topics</a:t>
            </a:r>
            <a:endParaRPr sz="2000">
              <a:solidFill>
                <a:schemeClr val="lt1"/>
              </a:solidFill>
              <a:latin typeface="Fira Sans Extra Condensed"/>
              <a:ea typeface="Fira Sans Extra Condensed"/>
              <a:cs typeface="Fira Sans Extra Condensed"/>
              <a:sym typeface="Fira Sans Extra Condensed"/>
            </a:endParaRPr>
          </a:p>
          <a:p>
            <a:pPr indent="-264158" lvl="0" marL="365760" rtl="0" algn="l">
              <a:lnSpc>
                <a:spcPct val="100000"/>
              </a:lnSpc>
              <a:spcBef>
                <a:spcPts val="1000"/>
              </a:spcBef>
              <a:spcAft>
                <a:spcPts val="0"/>
              </a:spcAft>
              <a:buClr>
                <a:schemeClr val="lt1"/>
              </a:buClr>
              <a:buSzPts val="2000"/>
              <a:buFont typeface="Fira Sans Extra Condensed"/>
              <a:buChar char="●"/>
            </a:pPr>
            <a:r>
              <a:rPr lang="en" sz="2000">
                <a:solidFill>
                  <a:schemeClr val="lt1"/>
                </a:solidFill>
                <a:latin typeface="Fira Sans Extra Condensed"/>
                <a:ea typeface="Fira Sans Extra Condensed"/>
                <a:cs typeface="Fira Sans Extra Condensed"/>
                <a:sym typeface="Fira Sans Extra Condensed"/>
              </a:rPr>
              <a:t>Improve coordination </a:t>
            </a:r>
            <a:endParaRPr sz="2000">
              <a:solidFill>
                <a:schemeClr val="lt1"/>
              </a:solidFill>
              <a:latin typeface="Fira Sans Extra Condensed"/>
              <a:ea typeface="Fira Sans Extra Condensed"/>
              <a:cs typeface="Fira Sans Extra Condensed"/>
              <a:sym typeface="Fira Sans Extra Condensed"/>
            </a:endParaRPr>
          </a:p>
          <a:p>
            <a:pPr indent="-264158" lvl="0" marL="365760" rtl="0" algn="l">
              <a:lnSpc>
                <a:spcPct val="100000"/>
              </a:lnSpc>
              <a:spcBef>
                <a:spcPts val="1000"/>
              </a:spcBef>
              <a:spcAft>
                <a:spcPts val="0"/>
              </a:spcAft>
              <a:buClr>
                <a:schemeClr val="lt1"/>
              </a:buClr>
              <a:buSzPts val="2000"/>
              <a:buFont typeface="Fira Sans Extra Condensed"/>
              <a:buChar char="●"/>
            </a:pPr>
            <a:r>
              <a:rPr lang="en" sz="2000">
                <a:solidFill>
                  <a:schemeClr val="lt1"/>
                </a:solidFill>
                <a:latin typeface="Fira Sans Extra Condensed"/>
                <a:ea typeface="Fira Sans Extra Condensed"/>
                <a:cs typeface="Fira Sans Extra Condensed"/>
                <a:sym typeface="Fira Sans Extra Condensed"/>
              </a:rPr>
              <a:t>30 experts shared expertise and experiences</a:t>
            </a:r>
            <a:endParaRPr sz="2000">
              <a:solidFill>
                <a:schemeClr val="lt1"/>
              </a:solidFill>
              <a:latin typeface="Fira Sans Extra Condensed"/>
              <a:ea typeface="Fira Sans Extra Condensed"/>
              <a:cs typeface="Fira Sans Extra Condensed"/>
              <a:sym typeface="Fira Sans Extra Condensed"/>
            </a:endParaRPr>
          </a:p>
          <a:p>
            <a:pPr indent="-264158" lvl="0" marL="365760" rtl="0" algn="l">
              <a:lnSpc>
                <a:spcPct val="100000"/>
              </a:lnSpc>
              <a:spcBef>
                <a:spcPts val="1000"/>
              </a:spcBef>
              <a:spcAft>
                <a:spcPts val="1000"/>
              </a:spcAft>
              <a:buClr>
                <a:schemeClr val="lt1"/>
              </a:buClr>
              <a:buSzPts val="2000"/>
              <a:buFont typeface="Fira Sans Extra Condensed"/>
              <a:buChar char="●"/>
            </a:pPr>
            <a:r>
              <a:rPr lang="en" sz="2000">
                <a:solidFill>
                  <a:schemeClr val="lt1"/>
                </a:solidFill>
                <a:latin typeface="Fira Sans Extra Condensed"/>
                <a:ea typeface="Fira Sans Extra Condensed"/>
                <a:cs typeface="Fira Sans Extra Condensed"/>
                <a:sym typeface="Fira Sans Extra Condensed"/>
              </a:rPr>
              <a:t>1100 attendees across all webinars</a:t>
            </a:r>
            <a:endParaRPr sz="2000">
              <a:solidFill>
                <a:schemeClr val="lt1"/>
              </a:solidFill>
              <a:latin typeface="Fira Sans Extra Condensed"/>
              <a:ea typeface="Fira Sans Extra Condensed"/>
              <a:cs typeface="Fira Sans Extra Condensed"/>
              <a:sym typeface="Fira Sans Extra Condensed"/>
            </a:endParaRPr>
          </a:p>
        </p:txBody>
      </p:sp>
      <p:sp>
        <p:nvSpPr>
          <p:cNvPr id="722" name="Google Shape;722;p85"/>
          <p:cNvSpPr/>
          <p:nvPr/>
        </p:nvSpPr>
        <p:spPr>
          <a:xfrm>
            <a:off x="0" y="4424100"/>
            <a:ext cx="9213600" cy="719400"/>
          </a:xfrm>
          <a:prstGeom prst="rect">
            <a:avLst/>
          </a:prstGeom>
          <a:solidFill>
            <a:srgbClr val="508D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3" name="Google Shape;723;p85"/>
          <p:cNvGrpSpPr/>
          <p:nvPr/>
        </p:nvGrpSpPr>
        <p:grpSpPr>
          <a:xfrm>
            <a:off x="8558076" y="4573823"/>
            <a:ext cx="507770" cy="477197"/>
            <a:chOff x="7614076" y="676076"/>
            <a:chExt cx="1208400" cy="1208400"/>
          </a:xfrm>
        </p:grpSpPr>
        <p:sp>
          <p:nvSpPr>
            <p:cNvPr id="724" name="Google Shape;724;p85"/>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25" name="Google Shape;725;p85"/>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pic>
        <p:nvPicPr>
          <p:cNvPr id="730" name="Google Shape;730;p86"/>
          <p:cNvPicPr preferRelativeResize="0"/>
          <p:nvPr/>
        </p:nvPicPr>
        <p:blipFill rotWithShape="1">
          <a:blip r:embed="rId3">
            <a:alphaModFix/>
          </a:blip>
          <a:srcRect b="17163" l="0" r="0" t="0"/>
          <a:stretch/>
        </p:blipFill>
        <p:spPr>
          <a:xfrm>
            <a:off x="866075" y="0"/>
            <a:ext cx="8277924" cy="5143500"/>
          </a:xfrm>
          <a:prstGeom prst="rect">
            <a:avLst/>
          </a:prstGeom>
          <a:noFill/>
          <a:ln>
            <a:noFill/>
          </a:ln>
        </p:spPr>
      </p:pic>
      <p:sp>
        <p:nvSpPr>
          <p:cNvPr id="731" name="Google Shape;731;p86"/>
          <p:cNvSpPr/>
          <p:nvPr/>
        </p:nvSpPr>
        <p:spPr>
          <a:xfrm>
            <a:off x="0" y="-12"/>
            <a:ext cx="355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86"/>
          <p:cNvSpPr txBox="1"/>
          <p:nvPr>
            <p:ph type="title"/>
          </p:nvPr>
        </p:nvSpPr>
        <p:spPr>
          <a:xfrm>
            <a:off x="80850" y="1038150"/>
            <a:ext cx="3388500" cy="1533600"/>
          </a:xfrm>
          <a:prstGeom prst="rect">
            <a:avLst/>
          </a:prstGeom>
          <a:noFill/>
          <a:ln>
            <a:noFill/>
          </a:ln>
          <a:effectLst>
            <a:outerShdw blurRad="57150" rotWithShape="0" algn="bl" dir="5400000" dist="38100">
              <a:srgbClr val="000000">
                <a:alpha val="50000"/>
              </a:srgbClr>
            </a:outerShdw>
          </a:effectLst>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00"/>
              <a:buNone/>
            </a:pPr>
            <a:r>
              <a:rPr b="1" lang="en">
                <a:solidFill>
                  <a:srgbClr val="456168"/>
                </a:solidFill>
                <a:latin typeface="Oswald"/>
                <a:ea typeface="Oswald"/>
                <a:cs typeface="Oswald"/>
                <a:sym typeface="Oswald"/>
              </a:rPr>
              <a:t>Resource Advisor (RA) Training</a:t>
            </a:r>
            <a:endParaRPr b="1">
              <a:solidFill>
                <a:srgbClr val="456168"/>
              </a:solidFill>
              <a:latin typeface="Oswald"/>
              <a:ea typeface="Oswald"/>
              <a:cs typeface="Oswald"/>
              <a:sym typeface="Oswald"/>
            </a:endParaRPr>
          </a:p>
        </p:txBody>
      </p:sp>
      <p:sp>
        <p:nvSpPr>
          <p:cNvPr id="733" name="Google Shape;733;p86"/>
          <p:cNvSpPr txBox="1"/>
          <p:nvPr/>
        </p:nvSpPr>
        <p:spPr>
          <a:xfrm>
            <a:off x="375450" y="3000513"/>
            <a:ext cx="3093900" cy="1257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i="0" lang="en" sz="2500" u="none" cap="none" strike="noStrike">
                <a:solidFill>
                  <a:srgbClr val="4C4C4C"/>
                </a:solidFill>
                <a:latin typeface="Fira Sans Extra Condensed"/>
                <a:ea typeface="Fira Sans Extra Condensed"/>
                <a:cs typeface="Fira Sans Extra Condensed"/>
                <a:sym typeface="Fira Sans Extra Condensed"/>
              </a:rPr>
              <a:t>Habitat Protection during Removals</a:t>
            </a:r>
            <a:endParaRPr i="0" sz="2700" u="none" cap="none" strike="noStrike">
              <a:solidFill>
                <a:srgbClr val="4C4C4C"/>
              </a:solidFill>
              <a:latin typeface="Fira Sans Extra Condensed"/>
              <a:ea typeface="Fira Sans Extra Condensed"/>
              <a:cs typeface="Fira Sans Extra Condensed"/>
              <a:sym typeface="Fira Sans Extra Condensed"/>
            </a:endParaRPr>
          </a:p>
        </p:txBody>
      </p:sp>
      <p:grpSp>
        <p:nvGrpSpPr>
          <p:cNvPr id="734" name="Google Shape;734;p86"/>
          <p:cNvGrpSpPr/>
          <p:nvPr/>
        </p:nvGrpSpPr>
        <p:grpSpPr>
          <a:xfrm>
            <a:off x="8558076" y="4573823"/>
            <a:ext cx="507770" cy="477197"/>
            <a:chOff x="7614076" y="676076"/>
            <a:chExt cx="1208400" cy="1208400"/>
          </a:xfrm>
        </p:grpSpPr>
        <p:sp>
          <p:nvSpPr>
            <p:cNvPr id="735" name="Google Shape;735;p86"/>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36" name="Google Shape;736;p86"/>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87"/>
          <p:cNvPicPr preferRelativeResize="0"/>
          <p:nvPr/>
        </p:nvPicPr>
        <p:blipFill rotWithShape="1">
          <a:blip r:embed="rId3">
            <a:alphaModFix/>
          </a:blip>
          <a:srcRect b="-1402" l="0" r="0" t="23460"/>
          <a:stretch/>
        </p:blipFill>
        <p:spPr>
          <a:xfrm>
            <a:off x="0" y="0"/>
            <a:ext cx="9144000" cy="5271427"/>
          </a:xfrm>
          <a:prstGeom prst="rect">
            <a:avLst/>
          </a:prstGeom>
          <a:noFill/>
          <a:ln>
            <a:noFill/>
          </a:ln>
        </p:spPr>
      </p:pic>
      <p:sp>
        <p:nvSpPr>
          <p:cNvPr id="742" name="Google Shape;742;p87"/>
          <p:cNvSpPr/>
          <p:nvPr/>
        </p:nvSpPr>
        <p:spPr>
          <a:xfrm>
            <a:off x="5776175" y="-15450"/>
            <a:ext cx="3225300" cy="5174400"/>
          </a:xfrm>
          <a:prstGeom prst="rect">
            <a:avLst/>
          </a:prstGeom>
          <a:solidFill>
            <a:srgbClr val="4561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87"/>
          <p:cNvSpPr txBox="1"/>
          <p:nvPr>
            <p:ph idx="1" type="body"/>
          </p:nvPr>
        </p:nvSpPr>
        <p:spPr>
          <a:xfrm>
            <a:off x="5844125" y="1409075"/>
            <a:ext cx="3089400" cy="3396600"/>
          </a:xfrm>
          <a:prstGeom prst="rect">
            <a:avLst/>
          </a:prstGeom>
          <a:noFill/>
          <a:ln>
            <a:noFill/>
          </a:ln>
        </p:spPr>
        <p:txBody>
          <a:bodyPr anchorCtr="0" anchor="t" bIns="91425" lIns="91425" spcFirstLastPara="1" rIns="91425" wrap="square" tIns="91425">
            <a:spAutoFit/>
          </a:bodyPr>
          <a:lstStyle/>
          <a:p>
            <a:pPr indent="-289560" lvl="0" marL="365760" rtl="0" algn="l">
              <a:lnSpc>
                <a:spcPct val="100000"/>
              </a:lnSpc>
              <a:spcBef>
                <a:spcPts val="0"/>
              </a:spcBef>
              <a:spcAft>
                <a:spcPts val="0"/>
              </a:spcAft>
              <a:buClr>
                <a:schemeClr val="lt1"/>
              </a:buClr>
              <a:buSzPts val="2400"/>
              <a:buFont typeface="Fira Sans Extra Condensed"/>
              <a:buChar char="●"/>
            </a:pPr>
            <a:r>
              <a:rPr lang="en" sz="2400">
                <a:solidFill>
                  <a:schemeClr val="lt1"/>
                </a:solidFill>
                <a:latin typeface="Fira Sans Extra Condensed"/>
                <a:ea typeface="Fira Sans Extra Condensed"/>
                <a:cs typeface="Fira Sans Extra Condensed"/>
                <a:sym typeface="Fira Sans Extra Condensed"/>
              </a:rPr>
              <a:t>Improve coordination on removal operations</a:t>
            </a:r>
            <a:endParaRPr sz="2400">
              <a:solidFill>
                <a:schemeClr val="lt1"/>
              </a:solidFill>
              <a:latin typeface="Fira Sans Extra Condensed"/>
              <a:ea typeface="Fira Sans Extra Condensed"/>
              <a:cs typeface="Fira Sans Extra Condensed"/>
              <a:sym typeface="Fira Sans Extra Condensed"/>
            </a:endParaRPr>
          </a:p>
          <a:p>
            <a:pPr indent="-289560" lvl="0" marL="365760" rtl="0" algn="l">
              <a:lnSpc>
                <a:spcPct val="100000"/>
              </a:lnSpc>
              <a:spcBef>
                <a:spcPts val="1000"/>
              </a:spcBef>
              <a:spcAft>
                <a:spcPts val="0"/>
              </a:spcAft>
              <a:buClr>
                <a:schemeClr val="lt1"/>
              </a:buClr>
              <a:buSzPts val="2400"/>
              <a:buFont typeface="Fira Sans Extra Condensed"/>
              <a:buChar char="●"/>
            </a:pPr>
            <a:r>
              <a:rPr lang="en" sz="2400">
                <a:solidFill>
                  <a:schemeClr val="lt1"/>
                </a:solidFill>
                <a:latin typeface="Fira Sans Extra Condensed"/>
                <a:ea typeface="Fira Sans Extra Condensed"/>
                <a:cs typeface="Fira Sans Extra Condensed"/>
                <a:sym typeface="Fira Sans Extra Condensed"/>
              </a:rPr>
              <a:t>Protect natural resources from damage</a:t>
            </a:r>
            <a:endParaRPr sz="2400">
              <a:solidFill>
                <a:schemeClr val="lt1"/>
              </a:solidFill>
              <a:latin typeface="Fira Sans Extra Condensed"/>
              <a:ea typeface="Fira Sans Extra Condensed"/>
              <a:cs typeface="Fira Sans Extra Condensed"/>
              <a:sym typeface="Fira Sans Extra Condensed"/>
            </a:endParaRPr>
          </a:p>
          <a:p>
            <a:pPr indent="-289560" lvl="0" marL="365760" rtl="0" algn="l">
              <a:lnSpc>
                <a:spcPct val="100000"/>
              </a:lnSpc>
              <a:spcBef>
                <a:spcPts val="1000"/>
              </a:spcBef>
              <a:spcAft>
                <a:spcPts val="1000"/>
              </a:spcAft>
              <a:buClr>
                <a:schemeClr val="lt1"/>
              </a:buClr>
              <a:buSzPts val="2400"/>
              <a:buFont typeface="Fira Sans Extra Condensed"/>
              <a:buChar char="●"/>
            </a:pPr>
            <a:r>
              <a:rPr lang="en" sz="2400">
                <a:solidFill>
                  <a:schemeClr val="lt1"/>
                </a:solidFill>
                <a:latin typeface="Fira Sans Extra Condensed"/>
                <a:ea typeface="Fira Sans Extra Condensed"/>
                <a:cs typeface="Fira Sans Extra Condensed"/>
                <a:sym typeface="Fira Sans Extra Condensed"/>
              </a:rPr>
              <a:t>Understand BMP and salvaging techniques</a:t>
            </a:r>
            <a:endParaRPr sz="2400">
              <a:solidFill>
                <a:schemeClr val="lt1"/>
              </a:solidFill>
              <a:latin typeface="Fira Sans Extra Condensed"/>
              <a:ea typeface="Fira Sans Extra Condensed"/>
              <a:cs typeface="Fira Sans Extra Condensed"/>
              <a:sym typeface="Fira Sans Extra Condensed"/>
            </a:endParaRPr>
          </a:p>
        </p:txBody>
      </p:sp>
      <p:sp>
        <p:nvSpPr>
          <p:cNvPr id="744" name="Google Shape;744;p87"/>
          <p:cNvSpPr txBox="1"/>
          <p:nvPr/>
        </p:nvSpPr>
        <p:spPr>
          <a:xfrm>
            <a:off x="6051875" y="240200"/>
            <a:ext cx="2673900" cy="11082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3000" u="none" cap="none" strike="noStrike">
                <a:solidFill>
                  <a:schemeClr val="lt1"/>
                </a:solidFill>
                <a:latin typeface="Oswald"/>
                <a:ea typeface="Oswald"/>
                <a:cs typeface="Oswald"/>
                <a:sym typeface="Oswald"/>
              </a:rPr>
              <a:t>Two-day Virtual </a:t>
            </a:r>
            <a:endParaRPr b="1" i="0" sz="3000" u="none" cap="none" strike="noStrike">
              <a:solidFill>
                <a:schemeClr val="lt1"/>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2800"/>
              <a:buFont typeface="Arial"/>
              <a:buNone/>
            </a:pPr>
            <a:r>
              <a:rPr b="1" i="0" lang="en" sz="3000" u="none" cap="none" strike="noStrike">
                <a:solidFill>
                  <a:schemeClr val="lt1"/>
                </a:solidFill>
                <a:latin typeface="Oswald"/>
                <a:ea typeface="Oswald"/>
                <a:cs typeface="Oswald"/>
                <a:sym typeface="Oswald"/>
              </a:rPr>
              <a:t>RA Training</a:t>
            </a:r>
            <a:endParaRPr b="1" i="0" sz="3000" u="none" cap="none" strike="noStrike">
              <a:solidFill>
                <a:schemeClr val="lt1"/>
              </a:solidFill>
              <a:latin typeface="Oswald"/>
              <a:ea typeface="Oswald"/>
              <a:cs typeface="Oswald"/>
              <a:sym typeface="Oswald"/>
            </a:endParaRPr>
          </a:p>
        </p:txBody>
      </p:sp>
      <p:grpSp>
        <p:nvGrpSpPr>
          <p:cNvPr id="745" name="Google Shape;745;p87"/>
          <p:cNvGrpSpPr/>
          <p:nvPr/>
        </p:nvGrpSpPr>
        <p:grpSpPr>
          <a:xfrm>
            <a:off x="8558076" y="4573823"/>
            <a:ext cx="507770" cy="477197"/>
            <a:chOff x="7614076" y="676076"/>
            <a:chExt cx="1208400" cy="1208400"/>
          </a:xfrm>
        </p:grpSpPr>
        <p:sp>
          <p:nvSpPr>
            <p:cNvPr id="746" name="Google Shape;746;p87"/>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47" name="Google Shape;747;p87"/>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pic>
        <p:nvPicPr>
          <p:cNvPr id="752" name="Google Shape;752;p88"/>
          <p:cNvPicPr preferRelativeResize="0"/>
          <p:nvPr/>
        </p:nvPicPr>
        <p:blipFill>
          <a:blip r:embed="rId3">
            <a:alphaModFix/>
          </a:blip>
          <a:stretch>
            <a:fillRect/>
          </a:stretch>
        </p:blipFill>
        <p:spPr>
          <a:xfrm>
            <a:off x="6763" y="0"/>
            <a:ext cx="9130474" cy="5143500"/>
          </a:xfrm>
          <a:prstGeom prst="rect">
            <a:avLst/>
          </a:prstGeom>
          <a:noFill/>
          <a:ln>
            <a:noFill/>
          </a:ln>
        </p:spPr>
      </p:pic>
      <p:sp>
        <p:nvSpPr>
          <p:cNvPr id="753" name="Google Shape;753;p88"/>
          <p:cNvSpPr txBox="1"/>
          <p:nvPr/>
        </p:nvSpPr>
        <p:spPr>
          <a:xfrm>
            <a:off x="555450" y="3280825"/>
            <a:ext cx="5136900" cy="1293000"/>
          </a:xfrm>
          <a:prstGeom prst="rect">
            <a:avLst/>
          </a:prstGeom>
          <a:solidFill>
            <a:schemeClr val="lt1"/>
          </a:solid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456168"/>
                </a:solidFill>
                <a:latin typeface="Oswald"/>
                <a:ea typeface="Oswald"/>
                <a:cs typeface="Oswald"/>
                <a:sym typeface="Oswald"/>
              </a:rPr>
              <a:t>MDP RESPONSE &amp; RECOVERY CAPABILITIES</a:t>
            </a:r>
            <a:endParaRPr b="1" sz="3600">
              <a:solidFill>
                <a:srgbClr val="456168"/>
              </a:solidFill>
              <a:latin typeface="Oswald"/>
              <a:ea typeface="Oswald"/>
              <a:cs typeface="Oswald"/>
              <a:sym typeface="Oswald"/>
            </a:endParaRPr>
          </a:p>
        </p:txBody>
      </p:sp>
      <p:grpSp>
        <p:nvGrpSpPr>
          <p:cNvPr id="754" name="Google Shape;754;p88"/>
          <p:cNvGrpSpPr/>
          <p:nvPr/>
        </p:nvGrpSpPr>
        <p:grpSpPr>
          <a:xfrm>
            <a:off x="8558076" y="4573823"/>
            <a:ext cx="507770" cy="477197"/>
            <a:chOff x="7614076" y="676076"/>
            <a:chExt cx="1208400" cy="1208400"/>
          </a:xfrm>
        </p:grpSpPr>
        <p:sp>
          <p:nvSpPr>
            <p:cNvPr id="755" name="Google Shape;755;p88"/>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56" name="Google Shape;756;p88"/>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grpSp>
        <p:nvGrpSpPr>
          <p:cNvPr id="761" name="Google Shape;761;p89"/>
          <p:cNvGrpSpPr/>
          <p:nvPr/>
        </p:nvGrpSpPr>
        <p:grpSpPr>
          <a:xfrm>
            <a:off x="8558076" y="4573823"/>
            <a:ext cx="507770" cy="477197"/>
            <a:chOff x="7614076" y="676076"/>
            <a:chExt cx="1208400" cy="1208400"/>
          </a:xfrm>
        </p:grpSpPr>
        <p:sp>
          <p:nvSpPr>
            <p:cNvPr id="762" name="Google Shape;762;p89"/>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763" name="Google Shape;763;p89"/>
            <p:cNvPicPr preferRelativeResize="0"/>
            <p:nvPr/>
          </p:nvPicPr>
          <p:blipFill>
            <a:blip r:embed="rId3">
              <a:alphaModFix/>
            </a:blip>
            <a:stretch>
              <a:fillRect/>
            </a:stretch>
          </p:blipFill>
          <p:spPr>
            <a:xfrm>
              <a:off x="7718082" y="780084"/>
              <a:ext cx="1000289" cy="1000308"/>
            </a:xfrm>
            <a:prstGeom prst="rect">
              <a:avLst/>
            </a:prstGeom>
            <a:noFill/>
            <a:ln>
              <a:noFill/>
            </a:ln>
          </p:spPr>
        </p:pic>
      </p:grpSp>
      <p:sp>
        <p:nvSpPr>
          <p:cNvPr id="764" name="Google Shape;764;p89"/>
          <p:cNvSpPr/>
          <p:nvPr/>
        </p:nvSpPr>
        <p:spPr>
          <a:xfrm>
            <a:off x="876163" y="1824388"/>
            <a:ext cx="1993200" cy="9711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89"/>
          <p:cNvSpPr/>
          <p:nvPr/>
        </p:nvSpPr>
        <p:spPr>
          <a:xfrm>
            <a:off x="3575388" y="1824388"/>
            <a:ext cx="1993200" cy="9711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89"/>
          <p:cNvSpPr/>
          <p:nvPr/>
        </p:nvSpPr>
        <p:spPr>
          <a:xfrm>
            <a:off x="6297932" y="1824388"/>
            <a:ext cx="1993200" cy="9711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89"/>
          <p:cNvSpPr txBox="1"/>
          <p:nvPr>
            <p:ph idx="4294967295" type="subTitle"/>
          </p:nvPr>
        </p:nvSpPr>
        <p:spPr>
          <a:xfrm>
            <a:off x="852838" y="1859238"/>
            <a:ext cx="1993200" cy="4107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935"/>
              <a:buNone/>
            </a:pPr>
            <a:r>
              <a:rPr lang="en" sz="1829">
                <a:solidFill>
                  <a:schemeClr val="lt1"/>
                </a:solidFill>
                <a:latin typeface="Oswald"/>
                <a:ea typeface="Oswald"/>
                <a:cs typeface="Oswald"/>
                <a:sym typeface="Oswald"/>
              </a:rPr>
              <a:t>COORDINATION</a:t>
            </a:r>
            <a:endParaRPr sz="1829">
              <a:solidFill>
                <a:schemeClr val="lt1"/>
              </a:solidFill>
              <a:latin typeface="Oswald"/>
              <a:ea typeface="Oswald"/>
              <a:cs typeface="Oswald"/>
              <a:sym typeface="Oswald"/>
            </a:endParaRPr>
          </a:p>
        </p:txBody>
      </p:sp>
      <p:sp>
        <p:nvSpPr>
          <p:cNvPr id="768" name="Google Shape;768;p89"/>
          <p:cNvSpPr txBox="1"/>
          <p:nvPr>
            <p:ph idx="4294967295" type="subTitle"/>
          </p:nvPr>
        </p:nvSpPr>
        <p:spPr>
          <a:xfrm>
            <a:off x="996387" y="2248925"/>
            <a:ext cx="1849500" cy="5727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770"/>
              <a:buNone/>
            </a:pPr>
            <a:r>
              <a:rPr lang="en" sz="1360">
                <a:solidFill>
                  <a:schemeClr val="lt1"/>
                </a:solidFill>
                <a:latin typeface="Fira Sans Extra Condensed"/>
                <a:ea typeface="Fira Sans Extra Condensed"/>
                <a:cs typeface="Fira Sans Extra Condensed"/>
                <a:sym typeface="Fira Sans Extra Condensed"/>
              </a:rPr>
              <a:t>Information sharing and coordination</a:t>
            </a:r>
            <a:endParaRPr sz="1360">
              <a:solidFill>
                <a:schemeClr val="lt1"/>
              </a:solidFill>
              <a:latin typeface="Fira Sans Extra Condensed"/>
              <a:ea typeface="Fira Sans Extra Condensed"/>
              <a:cs typeface="Fira Sans Extra Condensed"/>
              <a:sym typeface="Fira Sans Extra Condensed"/>
            </a:endParaRPr>
          </a:p>
        </p:txBody>
      </p:sp>
      <p:sp>
        <p:nvSpPr>
          <p:cNvPr id="769" name="Google Shape;769;p89"/>
          <p:cNvSpPr txBox="1"/>
          <p:nvPr>
            <p:ph idx="4294967295" type="subTitle"/>
          </p:nvPr>
        </p:nvSpPr>
        <p:spPr>
          <a:xfrm>
            <a:off x="3575438" y="1859250"/>
            <a:ext cx="1961400" cy="4107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935"/>
              <a:buNone/>
            </a:pPr>
            <a:r>
              <a:rPr lang="en" sz="2029">
                <a:solidFill>
                  <a:schemeClr val="lt1"/>
                </a:solidFill>
                <a:latin typeface="Oswald"/>
                <a:ea typeface="Oswald"/>
                <a:cs typeface="Oswald"/>
                <a:sym typeface="Oswald"/>
              </a:rPr>
              <a:t>BMPS</a:t>
            </a:r>
            <a:endParaRPr sz="2029">
              <a:solidFill>
                <a:schemeClr val="lt1"/>
              </a:solidFill>
              <a:latin typeface="Oswald"/>
              <a:ea typeface="Oswald"/>
              <a:cs typeface="Oswald"/>
              <a:sym typeface="Oswald"/>
            </a:endParaRPr>
          </a:p>
        </p:txBody>
      </p:sp>
      <p:sp>
        <p:nvSpPr>
          <p:cNvPr id="770" name="Google Shape;770;p89"/>
          <p:cNvSpPr txBox="1"/>
          <p:nvPr>
            <p:ph idx="4294967295" type="subTitle"/>
          </p:nvPr>
        </p:nvSpPr>
        <p:spPr>
          <a:xfrm>
            <a:off x="3575388" y="2190138"/>
            <a:ext cx="1993200" cy="5727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None/>
            </a:pPr>
            <a:r>
              <a:rPr lang="en" sz="1500">
                <a:solidFill>
                  <a:schemeClr val="lt1"/>
                </a:solidFill>
                <a:latin typeface="Fira Sans Extra Condensed"/>
                <a:ea typeface="Fira Sans Extra Condensed"/>
                <a:cs typeface="Fira Sans Extra Condensed"/>
                <a:sym typeface="Fira Sans Extra Condensed"/>
              </a:rPr>
              <a:t>Provide removal best management practices</a:t>
            </a:r>
            <a:endParaRPr sz="1500">
              <a:solidFill>
                <a:schemeClr val="lt1"/>
              </a:solidFill>
              <a:latin typeface="Fira Sans Extra Condensed"/>
              <a:ea typeface="Fira Sans Extra Condensed"/>
              <a:cs typeface="Fira Sans Extra Condensed"/>
              <a:sym typeface="Fira Sans Extra Condensed"/>
            </a:endParaRPr>
          </a:p>
        </p:txBody>
      </p:sp>
      <p:sp>
        <p:nvSpPr>
          <p:cNvPr id="771" name="Google Shape;771;p89"/>
          <p:cNvSpPr txBox="1"/>
          <p:nvPr>
            <p:ph idx="4294967295" type="subTitle"/>
          </p:nvPr>
        </p:nvSpPr>
        <p:spPr>
          <a:xfrm>
            <a:off x="6297963" y="1859250"/>
            <a:ext cx="1961400" cy="4107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935"/>
              <a:buNone/>
            </a:pPr>
            <a:r>
              <a:rPr lang="en" sz="1929">
                <a:solidFill>
                  <a:schemeClr val="lt1"/>
                </a:solidFill>
                <a:latin typeface="Oswald"/>
                <a:ea typeface="Oswald"/>
                <a:cs typeface="Oswald"/>
                <a:sym typeface="Oswald"/>
              </a:rPr>
              <a:t>MAPPING</a:t>
            </a:r>
            <a:endParaRPr sz="1929">
              <a:solidFill>
                <a:schemeClr val="lt1"/>
              </a:solidFill>
              <a:latin typeface="Oswald"/>
              <a:ea typeface="Oswald"/>
              <a:cs typeface="Oswald"/>
              <a:sym typeface="Oswald"/>
            </a:endParaRPr>
          </a:p>
        </p:txBody>
      </p:sp>
      <p:sp>
        <p:nvSpPr>
          <p:cNvPr id="772" name="Google Shape;772;p89"/>
          <p:cNvSpPr txBox="1"/>
          <p:nvPr>
            <p:ph idx="4294967295" type="subTitle"/>
          </p:nvPr>
        </p:nvSpPr>
        <p:spPr>
          <a:xfrm>
            <a:off x="6297925" y="2190138"/>
            <a:ext cx="1993200" cy="5727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770"/>
              <a:buNone/>
            </a:pPr>
            <a:r>
              <a:rPr lang="en" sz="1560">
                <a:solidFill>
                  <a:schemeClr val="lt1"/>
                </a:solidFill>
                <a:latin typeface="Fira Sans Extra Condensed"/>
                <a:ea typeface="Fira Sans Extra Condensed"/>
                <a:cs typeface="Fira Sans Extra Condensed"/>
                <a:sym typeface="Fira Sans Extra Condensed"/>
              </a:rPr>
              <a:t>Mapping and debris assessments</a:t>
            </a:r>
            <a:endParaRPr sz="1560">
              <a:solidFill>
                <a:schemeClr val="lt1"/>
              </a:solidFill>
              <a:latin typeface="Fira Sans Extra Condensed"/>
              <a:ea typeface="Fira Sans Extra Condensed"/>
              <a:cs typeface="Fira Sans Extra Condensed"/>
              <a:sym typeface="Fira Sans Extra Condensed"/>
            </a:endParaRPr>
          </a:p>
        </p:txBody>
      </p:sp>
      <p:sp>
        <p:nvSpPr>
          <p:cNvPr id="773" name="Google Shape;773;p89"/>
          <p:cNvSpPr/>
          <p:nvPr/>
        </p:nvSpPr>
        <p:spPr>
          <a:xfrm>
            <a:off x="1629713" y="1262200"/>
            <a:ext cx="486000" cy="486000"/>
          </a:xfrm>
          <a:prstGeom prst="rect">
            <a:avLst/>
          </a:prstGeom>
          <a:solidFill>
            <a:schemeClr val="lt1"/>
          </a:solidFill>
          <a:ln cap="flat" cmpd="sng" w="19050">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89"/>
          <p:cNvSpPr/>
          <p:nvPr/>
        </p:nvSpPr>
        <p:spPr>
          <a:xfrm>
            <a:off x="4340650" y="1262200"/>
            <a:ext cx="486000" cy="486000"/>
          </a:xfrm>
          <a:prstGeom prst="rect">
            <a:avLst/>
          </a:prstGeom>
          <a:solidFill>
            <a:schemeClr val="lt1"/>
          </a:solidFill>
          <a:ln cap="flat" cmpd="sng" w="19050">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89"/>
          <p:cNvSpPr/>
          <p:nvPr/>
        </p:nvSpPr>
        <p:spPr>
          <a:xfrm>
            <a:off x="7057363" y="1262200"/>
            <a:ext cx="486000" cy="486000"/>
          </a:xfrm>
          <a:prstGeom prst="rect">
            <a:avLst/>
          </a:prstGeom>
          <a:solidFill>
            <a:schemeClr val="lt1"/>
          </a:solidFill>
          <a:ln cap="flat" cmpd="sng" w="19050">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89"/>
          <p:cNvSpPr/>
          <p:nvPr/>
        </p:nvSpPr>
        <p:spPr>
          <a:xfrm>
            <a:off x="1685113" y="1281287"/>
            <a:ext cx="356406" cy="411487"/>
          </a:xfrm>
          <a:custGeom>
            <a:rect b="b" l="l" r="r" t="t"/>
            <a:pathLst>
              <a:path extrusionOk="0" h="11815" w="11973">
                <a:moveTo>
                  <a:pt x="5986" y="631"/>
                </a:moveTo>
                <a:cubicBezTo>
                  <a:pt x="6396" y="631"/>
                  <a:pt x="6711" y="946"/>
                  <a:pt x="6711" y="1324"/>
                </a:cubicBezTo>
                <a:cubicBezTo>
                  <a:pt x="6711" y="1733"/>
                  <a:pt x="6396" y="2048"/>
                  <a:pt x="5986" y="2048"/>
                </a:cubicBezTo>
                <a:cubicBezTo>
                  <a:pt x="5608" y="2048"/>
                  <a:pt x="5293" y="1733"/>
                  <a:pt x="5293" y="1324"/>
                </a:cubicBezTo>
                <a:cubicBezTo>
                  <a:pt x="5293" y="946"/>
                  <a:pt x="5608" y="631"/>
                  <a:pt x="5986" y="631"/>
                </a:cubicBezTo>
                <a:close/>
                <a:moveTo>
                  <a:pt x="5986" y="2710"/>
                </a:moveTo>
                <a:cubicBezTo>
                  <a:pt x="6931" y="2710"/>
                  <a:pt x="7719" y="3498"/>
                  <a:pt x="7719" y="4443"/>
                </a:cubicBezTo>
                <a:lnTo>
                  <a:pt x="7719" y="4789"/>
                </a:lnTo>
                <a:lnTo>
                  <a:pt x="4253" y="4789"/>
                </a:lnTo>
                <a:lnTo>
                  <a:pt x="4253" y="4443"/>
                </a:lnTo>
                <a:cubicBezTo>
                  <a:pt x="4253" y="3498"/>
                  <a:pt x="5041" y="2710"/>
                  <a:pt x="5986" y="2710"/>
                </a:cubicBezTo>
                <a:close/>
                <a:moveTo>
                  <a:pt x="3245" y="6900"/>
                </a:moveTo>
                <a:cubicBezTo>
                  <a:pt x="3623" y="6900"/>
                  <a:pt x="3938" y="7215"/>
                  <a:pt x="3938" y="7593"/>
                </a:cubicBezTo>
                <a:cubicBezTo>
                  <a:pt x="3938" y="8003"/>
                  <a:pt x="3623" y="8318"/>
                  <a:pt x="3245" y="8318"/>
                </a:cubicBezTo>
                <a:cubicBezTo>
                  <a:pt x="2836" y="8255"/>
                  <a:pt x="2521" y="7940"/>
                  <a:pt x="2521" y="7593"/>
                </a:cubicBezTo>
                <a:cubicBezTo>
                  <a:pt x="2521" y="7215"/>
                  <a:pt x="2836" y="6900"/>
                  <a:pt x="3245" y="6900"/>
                </a:cubicBezTo>
                <a:close/>
                <a:moveTo>
                  <a:pt x="8759" y="6900"/>
                </a:moveTo>
                <a:cubicBezTo>
                  <a:pt x="9137" y="6900"/>
                  <a:pt x="9452" y="7215"/>
                  <a:pt x="9452" y="7593"/>
                </a:cubicBezTo>
                <a:cubicBezTo>
                  <a:pt x="9452" y="8003"/>
                  <a:pt x="9137" y="8318"/>
                  <a:pt x="8759" y="8318"/>
                </a:cubicBezTo>
                <a:cubicBezTo>
                  <a:pt x="8349" y="8318"/>
                  <a:pt x="8034" y="7940"/>
                  <a:pt x="8034" y="7593"/>
                </a:cubicBezTo>
                <a:cubicBezTo>
                  <a:pt x="8034" y="7215"/>
                  <a:pt x="8349" y="6900"/>
                  <a:pt x="8759" y="6900"/>
                </a:cubicBezTo>
                <a:close/>
                <a:moveTo>
                  <a:pt x="10365" y="5545"/>
                </a:moveTo>
                <a:cubicBezTo>
                  <a:pt x="10523" y="5545"/>
                  <a:pt x="10680" y="5672"/>
                  <a:pt x="10712" y="5829"/>
                </a:cubicBezTo>
                <a:lnTo>
                  <a:pt x="11216" y="8570"/>
                </a:lnTo>
                <a:cubicBezTo>
                  <a:pt x="11247" y="8790"/>
                  <a:pt x="11027" y="8980"/>
                  <a:pt x="10838" y="8980"/>
                </a:cubicBezTo>
                <a:lnTo>
                  <a:pt x="10460" y="8980"/>
                </a:lnTo>
                <a:cubicBezTo>
                  <a:pt x="10239" y="8790"/>
                  <a:pt x="10019" y="8633"/>
                  <a:pt x="9767" y="8507"/>
                </a:cubicBezTo>
                <a:cubicBezTo>
                  <a:pt x="10019" y="8255"/>
                  <a:pt x="10145" y="7940"/>
                  <a:pt x="10145" y="7562"/>
                </a:cubicBezTo>
                <a:cubicBezTo>
                  <a:pt x="10145" y="6806"/>
                  <a:pt x="9515" y="6176"/>
                  <a:pt x="8759" y="6176"/>
                </a:cubicBezTo>
                <a:cubicBezTo>
                  <a:pt x="8002" y="6176"/>
                  <a:pt x="7372" y="6806"/>
                  <a:pt x="7372" y="7562"/>
                </a:cubicBezTo>
                <a:cubicBezTo>
                  <a:pt x="7372" y="7908"/>
                  <a:pt x="7498" y="8223"/>
                  <a:pt x="7719" y="8507"/>
                </a:cubicBezTo>
                <a:cubicBezTo>
                  <a:pt x="7498" y="8633"/>
                  <a:pt x="7246" y="8790"/>
                  <a:pt x="7057" y="8980"/>
                </a:cubicBezTo>
                <a:lnTo>
                  <a:pt x="4883" y="8980"/>
                </a:lnTo>
                <a:cubicBezTo>
                  <a:pt x="4694" y="8790"/>
                  <a:pt x="4442" y="8633"/>
                  <a:pt x="4222" y="8507"/>
                </a:cubicBezTo>
                <a:cubicBezTo>
                  <a:pt x="4474" y="8255"/>
                  <a:pt x="4568" y="7940"/>
                  <a:pt x="4568" y="7562"/>
                </a:cubicBezTo>
                <a:cubicBezTo>
                  <a:pt x="4568" y="6806"/>
                  <a:pt x="3938" y="6176"/>
                  <a:pt x="3214" y="6176"/>
                </a:cubicBezTo>
                <a:cubicBezTo>
                  <a:pt x="2458" y="6176"/>
                  <a:pt x="1828" y="6806"/>
                  <a:pt x="1828" y="7562"/>
                </a:cubicBezTo>
                <a:cubicBezTo>
                  <a:pt x="1828" y="7908"/>
                  <a:pt x="1954" y="8223"/>
                  <a:pt x="2174" y="8507"/>
                </a:cubicBezTo>
                <a:cubicBezTo>
                  <a:pt x="1922" y="8633"/>
                  <a:pt x="1701" y="8790"/>
                  <a:pt x="1512" y="8980"/>
                </a:cubicBezTo>
                <a:lnTo>
                  <a:pt x="1103" y="8980"/>
                </a:lnTo>
                <a:cubicBezTo>
                  <a:pt x="882" y="8980"/>
                  <a:pt x="725" y="8790"/>
                  <a:pt x="756" y="8570"/>
                </a:cubicBezTo>
                <a:lnTo>
                  <a:pt x="1260" y="5829"/>
                </a:lnTo>
                <a:cubicBezTo>
                  <a:pt x="1323" y="5672"/>
                  <a:pt x="1418" y="5545"/>
                  <a:pt x="1638" y="5545"/>
                </a:cubicBezTo>
                <a:close/>
                <a:moveTo>
                  <a:pt x="3214" y="8948"/>
                </a:moveTo>
                <a:cubicBezTo>
                  <a:pt x="4127" y="8948"/>
                  <a:pt x="4915" y="9736"/>
                  <a:pt x="4915" y="10712"/>
                </a:cubicBezTo>
                <a:lnTo>
                  <a:pt x="4915" y="11059"/>
                </a:lnTo>
                <a:lnTo>
                  <a:pt x="1481" y="11059"/>
                </a:lnTo>
                <a:lnTo>
                  <a:pt x="1481" y="10712"/>
                </a:lnTo>
                <a:cubicBezTo>
                  <a:pt x="1481" y="9736"/>
                  <a:pt x="2269" y="8948"/>
                  <a:pt x="3214" y="8948"/>
                </a:cubicBezTo>
                <a:close/>
                <a:moveTo>
                  <a:pt x="8759" y="8948"/>
                </a:moveTo>
                <a:cubicBezTo>
                  <a:pt x="9704" y="8948"/>
                  <a:pt x="10491" y="9736"/>
                  <a:pt x="10491" y="10712"/>
                </a:cubicBezTo>
                <a:lnTo>
                  <a:pt x="10491" y="11059"/>
                </a:lnTo>
                <a:lnTo>
                  <a:pt x="7026" y="11059"/>
                </a:lnTo>
                <a:lnTo>
                  <a:pt x="7026" y="10712"/>
                </a:lnTo>
                <a:cubicBezTo>
                  <a:pt x="7026" y="9736"/>
                  <a:pt x="7813" y="8948"/>
                  <a:pt x="8759" y="8948"/>
                </a:cubicBezTo>
                <a:close/>
                <a:moveTo>
                  <a:pt x="5986" y="1"/>
                </a:moveTo>
                <a:cubicBezTo>
                  <a:pt x="5262" y="1"/>
                  <a:pt x="4631" y="631"/>
                  <a:pt x="4631" y="1387"/>
                </a:cubicBezTo>
                <a:cubicBezTo>
                  <a:pt x="4631" y="1733"/>
                  <a:pt x="4726" y="2048"/>
                  <a:pt x="4978" y="2269"/>
                </a:cubicBezTo>
                <a:cubicBezTo>
                  <a:pt x="4127" y="2679"/>
                  <a:pt x="3592" y="3498"/>
                  <a:pt x="3592" y="4474"/>
                </a:cubicBezTo>
                <a:lnTo>
                  <a:pt x="3592" y="4852"/>
                </a:lnTo>
                <a:lnTo>
                  <a:pt x="1670" y="4852"/>
                </a:lnTo>
                <a:cubicBezTo>
                  <a:pt x="1166" y="4852"/>
                  <a:pt x="725" y="5199"/>
                  <a:pt x="630" y="5703"/>
                </a:cubicBezTo>
                <a:lnTo>
                  <a:pt x="126" y="8475"/>
                </a:lnTo>
                <a:cubicBezTo>
                  <a:pt x="0" y="9043"/>
                  <a:pt x="473" y="9610"/>
                  <a:pt x="1071" y="9673"/>
                </a:cubicBezTo>
                <a:cubicBezTo>
                  <a:pt x="914" y="9988"/>
                  <a:pt x="819" y="10366"/>
                  <a:pt x="819" y="10744"/>
                </a:cubicBezTo>
                <a:lnTo>
                  <a:pt x="819" y="11468"/>
                </a:lnTo>
                <a:cubicBezTo>
                  <a:pt x="819" y="11657"/>
                  <a:pt x="977" y="11815"/>
                  <a:pt x="1197" y="11815"/>
                </a:cubicBezTo>
                <a:lnTo>
                  <a:pt x="5356" y="11815"/>
                </a:lnTo>
                <a:cubicBezTo>
                  <a:pt x="5545" y="11815"/>
                  <a:pt x="5703" y="11657"/>
                  <a:pt x="5703" y="11468"/>
                </a:cubicBezTo>
                <a:lnTo>
                  <a:pt x="5703" y="10744"/>
                </a:lnTo>
                <a:cubicBezTo>
                  <a:pt x="5703" y="10366"/>
                  <a:pt x="5640" y="9988"/>
                  <a:pt x="5482" y="9673"/>
                </a:cubicBezTo>
                <a:lnTo>
                  <a:pt x="6648" y="9673"/>
                </a:lnTo>
                <a:cubicBezTo>
                  <a:pt x="6490" y="9988"/>
                  <a:pt x="6427" y="10366"/>
                  <a:pt x="6427" y="10744"/>
                </a:cubicBezTo>
                <a:lnTo>
                  <a:pt x="6427" y="11468"/>
                </a:lnTo>
                <a:cubicBezTo>
                  <a:pt x="6427" y="11657"/>
                  <a:pt x="6585" y="11815"/>
                  <a:pt x="6774" y="11815"/>
                </a:cubicBezTo>
                <a:lnTo>
                  <a:pt x="10838" y="11815"/>
                </a:lnTo>
                <a:cubicBezTo>
                  <a:pt x="11027" y="11815"/>
                  <a:pt x="11184" y="11657"/>
                  <a:pt x="11184" y="11468"/>
                </a:cubicBezTo>
                <a:lnTo>
                  <a:pt x="11184" y="10744"/>
                </a:lnTo>
                <a:cubicBezTo>
                  <a:pt x="11184" y="10366"/>
                  <a:pt x="11121" y="9988"/>
                  <a:pt x="10964" y="9673"/>
                </a:cubicBezTo>
                <a:cubicBezTo>
                  <a:pt x="11563" y="9610"/>
                  <a:pt x="11972" y="9043"/>
                  <a:pt x="11878" y="8475"/>
                </a:cubicBezTo>
                <a:lnTo>
                  <a:pt x="11342" y="5703"/>
                </a:lnTo>
                <a:cubicBezTo>
                  <a:pt x="11279" y="5199"/>
                  <a:pt x="10838" y="4852"/>
                  <a:pt x="10334" y="4852"/>
                </a:cubicBezTo>
                <a:lnTo>
                  <a:pt x="8412" y="4852"/>
                </a:lnTo>
                <a:lnTo>
                  <a:pt x="8412" y="4474"/>
                </a:lnTo>
                <a:cubicBezTo>
                  <a:pt x="8412" y="3498"/>
                  <a:pt x="7845" y="2679"/>
                  <a:pt x="7026" y="2269"/>
                </a:cubicBezTo>
                <a:cubicBezTo>
                  <a:pt x="7246" y="2048"/>
                  <a:pt x="7372" y="1733"/>
                  <a:pt x="7372" y="1387"/>
                </a:cubicBezTo>
                <a:cubicBezTo>
                  <a:pt x="7372" y="631"/>
                  <a:pt x="6742" y="1"/>
                  <a:pt x="5986"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7" name="Google Shape;777;p89"/>
          <p:cNvGrpSpPr/>
          <p:nvPr/>
        </p:nvGrpSpPr>
        <p:grpSpPr>
          <a:xfrm>
            <a:off x="4374121" y="1342642"/>
            <a:ext cx="424850" cy="325099"/>
            <a:chOff x="-62882850" y="1999375"/>
            <a:chExt cx="315850" cy="250500"/>
          </a:xfrm>
        </p:grpSpPr>
        <p:sp>
          <p:nvSpPr>
            <p:cNvPr id="778" name="Google Shape;778;p89"/>
            <p:cNvSpPr/>
            <p:nvPr/>
          </p:nvSpPr>
          <p:spPr>
            <a:xfrm>
              <a:off x="-62882850" y="1999375"/>
              <a:ext cx="315850" cy="250500"/>
            </a:xfrm>
            <a:custGeom>
              <a:rect b="b" l="l" r="r" t="t"/>
              <a:pathLst>
                <a:path extrusionOk="0" h="10020" w="12634">
                  <a:moveTo>
                    <a:pt x="10586" y="851"/>
                  </a:moveTo>
                  <a:cubicBezTo>
                    <a:pt x="10838" y="851"/>
                    <a:pt x="11027" y="1040"/>
                    <a:pt x="11027" y="1261"/>
                  </a:cubicBezTo>
                  <a:lnTo>
                    <a:pt x="11027" y="7499"/>
                  </a:lnTo>
                  <a:lnTo>
                    <a:pt x="1638" y="7499"/>
                  </a:lnTo>
                  <a:lnTo>
                    <a:pt x="1638" y="1261"/>
                  </a:lnTo>
                  <a:lnTo>
                    <a:pt x="1607" y="1261"/>
                  </a:lnTo>
                  <a:cubicBezTo>
                    <a:pt x="1607" y="1040"/>
                    <a:pt x="1796" y="851"/>
                    <a:pt x="2048" y="851"/>
                  </a:cubicBezTo>
                  <a:close/>
                  <a:moveTo>
                    <a:pt x="11814" y="8318"/>
                  </a:moveTo>
                  <a:lnTo>
                    <a:pt x="11814" y="8727"/>
                  </a:lnTo>
                  <a:cubicBezTo>
                    <a:pt x="11814" y="8948"/>
                    <a:pt x="11594" y="9137"/>
                    <a:pt x="11405" y="9137"/>
                  </a:cubicBezTo>
                  <a:lnTo>
                    <a:pt x="1197" y="9137"/>
                  </a:lnTo>
                  <a:cubicBezTo>
                    <a:pt x="977" y="9137"/>
                    <a:pt x="788" y="8948"/>
                    <a:pt x="788" y="8727"/>
                  </a:cubicBezTo>
                  <a:lnTo>
                    <a:pt x="788" y="8318"/>
                  </a:lnTo>
                  <a:close/>
                  <a:moveTo>
                    <a:pt x="2048" y="1"/>
                  </a:moveTo>
                  <a:cubicBezTo>
                    <a:pt x="1355" y="1"/>
                    <a:pt x="788" y="568"/>
                    <a:pt x="788" y="1261"/>
                  </a:cubicBezTo>
                  <a:lnTo>
                    <a:pt x="788" y="7499"/>
                  </a:lnTo>
                  <a:lnTo>
                    <a:pt x="378" y="7499"/>
                  </a:lnTo>
                  <a:cubicBezTo>
                    <a:pt x="158" y="7499"/>
                    <a:pt x="0" y="7688"/>
                    <a:pt x="0" y="7940"/>
                  </a:cubicBezTo>
                  <a:lnTo>
                    <a:pt x="0" y="8759"/>
                  </a:lnTo>
                  <a:cubicBezTo>
                    <a:pt x="0" y="9420"/>
                    <a:pt x="536" y="10019"/>
                    <a:pt x="1197" y="10019"/>
                  </a:cubicBezTo>
                  <a:lnTo>
                    <a:pt x="11405" y="10019"/>
                  </a:lnTo>
                  <a:cubicBezTo>
                    <a:pt x="12066" y="10019"/>
                    <a:pt x="12634" y="9452"/>
                    <a:pt x="12634" y="8759"/>
                  </a:cubicBezTo>
                  <a:lnTo>
                    <a:pt x="12634" y="7940"/>
                  </a:lnTo>
                  <a:cubicBezTo>
                    <a:pt x="12634" y="7656"/>
                    <a:pt x="12444" y="7499"/>
                    <a:pt x="12224" y="7499"/>
                  </a:cubicBezTo>
                  <a:lnTo>
                    <a:pt x="11814" y="7499"/>
                  </a:lnTo>
                  <a:lnTo>
                    <a:pt x="11814" y="1261"/>
                  </a:lnTo>
                  <a:cubicBezTo>
                    <a:pt x="11814" y="599"/>
                    <a:pt x="11247" y="1"/>
                    <a:pt x="10586"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89"/>
            <p:cNvSpPr/>
            <p:nvPr/>
          </p:nvSpPr>
          <p:spPr>
            <a:xfrm>
              <a:off x="-62806475" y="2062375"/>
              <a:ext cx="146525" cy="103800"/>
            </a:xfrm>
            <a:custGeom>
              <a:rect b="b" l="l" r="r" t="t"/>
              <a:pathLst>
                <a:path extrusionOk="0" h="4152" w="5861">
                  <a:moveTo>
                    <a:pt x="3782" y="1"/>
                  </a:moveTo>
                  <a:cubicBezTo>
                    <a:pt x="3561" y="1"/>
                    <a:pt x="3341" y="221"/>
                    <a:pt x="3341" y="410"/>
                  </a:cubicBezTo>
                  <a:cubicBezTo>
                    <a:pt x="3341" y="631"/>
                    <a:pt x="3561" y="852"/>
                    <a:pt x="3782" y="852"/>
                  </a:cubicBezTo>
                  <a:lnTo>
                    <a:pt x="4443" y="852"/>
                  </a:lnTo>
                  <a:lnTo>
                    <a:pt x="2962" y="2332"/>
                  </a:lnTo>
                  <a:lnTo>
                    <a:pt x="2395" y="1765"/>
                  </a:lnTo>
                  <a:cubicBezTo>
                    <a:pt x="2332" y="1686"/>
                    <a:pt x="2230" y="1647"/>
                    <a:pt x="2124" y="1647"/>
                  </a:cubicBezTo>
                  <a:cubicBezTo>
                    <a:pt x="2017" y="1647"/>
                    <a:pt x="1907" y="1686"/>
                    <a:pt x="1828" y="1765"/>
                  </a:cubicBezTo>
                  <a:lnTo>
                    <a:pt x="159" y="3435"/>
                  </a:lnTo>
                  <a:cubicBezTo>
                    <a:pt x="1" y="3592"/>
                    <a:pt x="1" y="3876"/>
                    <a:pt x="159" y="4034"/>
                  </a:cubicBezTo>
                  <a:cubicBezTo>
                    <a:pt x="237" y="4112"/>
                    <a:pt x="348" y="4152"/>
                    <a:pt x="458" y="4152"/>
                  </a:cubicBezTo>
                  <a:cubicBezTo>
                    <a:pt x="568" y="4152"/>
                    <a:pt x="678" y="4112"/>
                    <a:pt x="757" y="4034"/>
                  </a:cubicBezTo>
                  <a:lnTo>
                    <a:pt x="2143" y="2647"/>
                  </a:lnTo>
                  <a:lnTo>
                    <a:pt x="2679" y="3183"/>
                  </a:lnTo>
                  <a:cubicBezTo>
                    <a:pt x="2758" y="3262"/>
                    <a:pt x="2868" y="3301"/>
                    <a:pt x="2978" y="3301"/>
                  </a:cubicBezTo>
                  <a:cubicBezTo>
                    <a:pt x="3088" y="3301"/>
                    <a:pt x="3199" y="3262"/>
                    <a:pt x="3278" y="3183"/>
                  </a:cubicBezTo>
                  <a:lnTo>
                    <a:pt x="5042" y="1419"/>
                  </a:lnTo>
                  <a:lnTo>
                    <a:pt x="5042" y="2080"/>
                  </a:lnTo>
                  <a:cubicBezTo>
                    <a:pt x="5042" y="2332"/>
                    <a:pt x="5231" y="2521"/>
                    <a:pt x="5451" y="2521"/>
                  </a:cubicBezTo>
                  <a:cubicBezTo>
                    <a:pt x="5640" y="2521"/>
                    <a:pt x="5861" y="2332"/>
                    <a:pt x="5861" y="2080"/>
                  </a:cubicBezTo>
                  <a:lnTo>
                    <a:pt x="5861" y="442"/>
                  </a:lnTo>
                  <a:cubicBezTo>
                    <a:pt x="5861" y="158"/>
                    <a:pt x="5672" y="1"/>
                    <a:pt x="5451"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 name="Google Shape;780;p89"/>
          <p:cNvGrpSpPr/>
          <p:nvPr/>
        </p:nvGrpSpPr>
        <p:grpSpPr>
          <a:xfrm>
            <a:off x="7125818" y="1369967"/>
            <a:ext cx="356401" cy="325093"/>
            <a:chOff x="2081650" y="2050750"/>
            <a:chExt cx="483125" cy="424625"/>
          </a:xfrm>
        </p:grpSpPr>
        <p:sp>
          <p:nvSpPr>
            <p:cNvPr id="781" name="Google Shape;781;p89"/>
            <p:cNvSpPr/>
            <p:nvPr/>
          </p:nvSpPr>
          <p:spPr>
            <a:xfrm>
              <a:off x="2081650" y="2050750"/>
              <a:ext cx="483125" cy="424625"/>
            </a:xfrm>
            <a:custGeom>
              <a:rect b="b" l="l" r="r" t="t"/>
              <a:pathLst>
                <a:path extrusionOk="0" h="16985" w="19325">
                  <a:moveTo>
                    <a:pt x="5662" y="1402"/>
                  </a:moveTo>
                  <a:lnTo>
                    <a:pt x="5662" y="13770"/>
                  </a:lnTo>
                  <a:lnTo>
                    <a:pt x="1133" y="15581"/>
                  </a:lnTo>
                  <a:lnTo>
                    <a:pt x="1133" y="3214"/>
                  </a:lnTo>
                  <a:lnTo>
                    <a:pt x="5662" y="1402"/>
                  </a:lnTo>
                  <a:close/>
                  <a:moveTo>
                    <a:pt x="18192" y="1402"/>
                  </a:moveTo>
                  <a:lnTo>
                    <a:pt x="18192" y="13770"/>
                  </a:lnTo>
                  <a:lnTo>
                    <a:pt x="13663" y="15581"/>
                  </a:lnTo>
                  <a:lnTo>
                    <a:pt x="13663" y="3214"/>
                  </a:lnTo>
                  <a:lnTo>
                    <a:pt x="18192" y="1402"/>
                  </a:lnTo>
                  <a:close/>
                  <a:moveTo>
                    <a:pt x="6794" y="1348"/>
                  </a:moveTo>
                  <a:lnTo>
                    <a:pt x="12531" y="3241"/>
                  </a:lnTo>
                  <a:lnTo>
                    <a:pt x="12531" y="9464"/>
                  </a:lnTo>
                  <a:lnTo>
                    <a:pt x="12510" y="9461"/>
                  </a:lnTo>
                  <a:cubicBezTo>
                    <a:pt x="12205" y="9437"/>
                    <a:pt x="11903" y="9364"/>
                    <a:pt x="11619" y="9244"/>
                  </a:cubicBezTo>
                  <a:cubicBezTo>
                    <a:pt x="11548" y="9214"/>
                    <a:pt x="11474" y="9200"/>
                    <a:pt x="11401" y="9200"/>
                  </a:cubicBezTo>
                  <a:cubicBezTo>
                    <a:pt x="11181" y="9200"/>
                    <a:pt x="10970" y="9330"/>
                    <a:pt x="10879" y="9546"/>
                  </a:cubicBezTo>
                  <a:cubicBezTo>
                    <a:pt x="10759" y="9832"/>
                    <a:pt x="10891" y="10165"/>
                    <a:pt x="11178" y="10288"/>
                  </a:cubicBezTo>
                  <a:cubicBezTo>
                    <a:pt x="11574" y="10454"/>
                    <a:pt x="11994" y="10557"/>
                    <a:pt x="12422" y="10590"/>
                  </a:cubicBezTo>
                  <a:lnTo>
                    <a:pt x="12468" y="10590"/>
                  </a:lnTo>
                  <a:cubicBezTo>
                    <a:pt x="12489" y="10590"/>
                    <a:pt x="12510" y="10587"/>
                    <a:pt x="12531" y="10584"/>
                  </a:cubicBezTo>
                  <a:lnTo>
                    <a:pt x="12531" y="15633"/>
                  </a:lnTo>
                  <a:lnTo>
                    <a:pt x="6794" y="13746"/>
                  </a:lnTo>
                  <a:lnTo>
                    <a:pt x="6794" y="6774"/>
                  </a:lnTo>
                  <a:cubicBezTo>
                    <a:pt x="6951" y="6777"/>
                    <a:pt x="7105" y="6795"/>
                    <a:pt x="7259" y="6822"/>
                  </a:cubicBezTo>
                  <a:cubicBezTo>
                    <a:pt x="7295" y="6828"/>
                    <a:pt x="7331" y="6834"/>
                    <a:pt x="7368" y="6834"/>
                  </a:cubicBezTo>
                  <a:cubicBezTo>
                    <a:pt x="7658" y="6831"/>
                    <a:pt x="7902" y="6611"/>
                    <a:pt x="7929" y="6321"/>
                  </a:cubicBezTo>
                  <a:cubicBezTo>
                    <a:pt x="7957" y="6028"/>
                    <a:pt x="7760" y="5765"/>
                    <a:pt x="7473" y="5711"/>
                  </a:cubicBezTo>
                  <a:cubicBezTo>
                    <a:pt x="7250" y="5669"/>
                    <a:pt x="7020" y="5644"/>
                    <a:pt x="6794" y="5641"/>
                  </a:cubicBezTo>
                  <a:lnTo>
                    <a:pt x="6794" y="1348"/>
                  </a:lnTo>
                  <a:close/>
                  <a:moveTo>
                    <a:pt x="18757" y="0"/>
                  </a:moveTo>
                  <a:cubicBezTo>
                    <a:pt x="18687" y="0"/>
                    <a:pt x="18616" y="13"/>
                    <a:pt x="18549" y="40"/>
                  </a:cubicBezTo>
                  <a:lnTo>
                    <a:pt x="13077" y="2229"/>
                  </a:lnTo>
                  <a:lnTo>
                    <a:pt x="6405" y="28"/>
                  </a:lnTo>
                  <a:cubicBezTo>
                    <a:pt x="6395" y="25"/>
                    <a:pt x="6386" y="25"/>
                    <a:pt x="6380" y="22"/>
                  </a:cubicBezTo>
                  <a:cubicBezTo>
                    <a:pt x="6371" y="19"/>
                    <a:pt x="6359" y="16"/>
                    <a:pt x="6347" y="13"/>
                  </a:cubicBezTo>
                  <a:lnTo>
                    <a:pt x="6311" y="7"/>
                  </a:lnTo>
                  <a:cubicBezTo>
                    <a:pt x="6302" y="7"/>
                    <a:pt x="6290" y="4"/>
                    <a:pt x="6281" y="4"/>
                  </a:cubicBezTo>
                  <a:lnTo>
                    <a:pt x="6211" y="4"/>
                  </a:lnTo>
                  <a:cubicBezTo>
                    <a:pt x="6199" y="4"/>
                    <a:pt x="6187" y="4"/>
                    <a:pt x="6172" y="7"/>
                  </a:cubicBezTo>
                  <a:cubicBezTo>
                    <a:pt x="6166" y="9"/>
                    <a:pt x="6161" y="9"/>
                    <a:pt x="6157" y="9"/>
                  </a:cubicBezTo>
                  <a:cubicBezTo>
                    <a:pt x="6152" y="9"/>
                    <a:pt x="6148" y="9"/>
                    <a:pt x="6142" y="10"/>
                  </a:cubicBezTo>
                  <a:cubicBezTo>
                    <a:pt x="6133" y="13"/>
                    <a:pt x="6118" y="13"/>
                    <a:pt x="6106" y="16"/>
                  </a:cubicBezTo>
                  <a:lnTo>
                    <a:pt x="6075" y="22"/>
                  </a:lnTo>
                  <a:cubicBezTo>
                    <a:pt x="6063" y="28"/>
                    <a:pt x="6048" y="31"/>
                    <a:pt x="6036" y="37"/>
                  </a:cubicBezTo>
                  <a:cubicBezTo>
                    <a:pt x="6027" y="40"/>
                    <a:pt x="6021" y="40"/>
                    <a:pt x="6015" y="43"/>
                  </a:cubicBezTo>
                  <a:lnTo>
                    <a:pt x="354" y="2308"/>
                  </a:lnTo>
                  <a:cubicBezTo>
                    <a:pt x="139" y="2396"/>
                    <a:pt x="0" y="2601"/>
                    <a:pt x="0" y="2830"/>
                  </a:cubicBezTo>
                  <a:lnTo>
                    <a:pt x="0" y="16418"/>
                  </a:lnTo>
                  <a:cubicBezTo>
                    <a:pt x="0" y="16744"/>
                    <a:pt x="267" y="16984"/>
                    <a:pt x="566" y="16984"/>
                  </a:cubicBezTo>
                  <a:cubicBezTo>
                    <a:pt x="635" y="16984"/>
                    <a:pt x="706" y="16971"/>
                    <a:pt x="776" y="16943"/>
                  </a:cubicBezTo>
                  <a:lnTo>
                    <a:pt x="6248" y="14754"/>
                  </a:lnTo>
                  <a:lnTo>
                    <a:pt x="12917" y="16952"/>
                  </a:lnTo>
                  <a:cubicBezTo>
                    <a:pt x="12933" y="16958"/>
                    <a:pt x="12951" y="16964"/>
                    <a:pt x="12966" y="16967"/>
                  </a:cubicBezTo>
                  <a:cubicBezTo>
                    <a:pt x="13008" y="16976"/>
                    <a:pt x="13050" y="16983"/>
                    <a:pt x="13096" y="16983"/>
                  </a:cubicBezTo>
                  <a:lnTo>
                    <a:pt x="13099" y="16983"/>
                  </a:lnTo>
                  <a:cubicBezTo>
                    <a:pt x="13156" y="16983"/>
                    <a:pt x="13213" y="16973"/>
                    <a:pt x="13271" y="16955"/>
                  </a:cubicBezTo>
                  <a:cubicBezTo>
                    <a:pt x="13283" y="16952"/>
                    <a:pt x="13295" y="16946"/>
                    <a:pt x="13307" y="16940"/>
                  </a:cubicBezTo>
                  <a:lnTo>
                    <a:pt x="18965" y="14676"/>
                  </a:lnTo>
                  <a:cubicBezTo>
                    <a:pt x="19183" y="14591"/>
                    <a:pt x="19325" y="14386"/>
                    <a:pt x="19325" y="14153"/>
                  </a:cubicBezTo>
                  <a:lnTo>
                    <a:pt x="19325" y="566"/>
                  </a:lnTo>
                  <a:cubicBezTo>
                    <a:pt x="19325" y="379"/>
                    <a:pt x="19231" y="203"/>
                    <a:pt x="19077" y="98"/>
                  </a:cubicBezTo>
                  <a:cubicBezTo>
                    <a:pt x="18981" y="33"/>
                    <a:pt x="18869" y="0"/>
                    <a:pt x="18757" y="0"/>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82" name="Google Shape;782;p89"/>
            <p:cNvSpPr/>
            <p:nvPr/>
          </p:nvSpPr>
          <p:spPr>
            <a:xfrm>
              <a:off x="2136375" y="2292025"/>
              <a:ext cx="36400" cy="41975"/>
            </a:xfrm>
            <a:custGeom>
              <a:rect b="b" l="l" r="r" t="t"/>
              <a:pathLst>
                <a:path extrusionOk="0" h="1679" w="1456">
                  <a:moveTo>
                    <a:pt x="820" y="1"/>
                  </a:moveTo>
                  <a:cubicBezTo>
                    <a:pt x="583" y="1"/>
                    <a:pt x="361" y="151"/>
                    <a:pt x="284" y="390"/>
                  </a:cubicBezTo>
                  <a:lnTo>
                    <a:pt x="103" y="927"/>
                  </a:lnTo>
                  <a:cubicBezTo>
                    <a:pt x="0" y="1223"/>
                    <a:pt x="160" y="1549"/>
                    <a:pt x="459" y="1649"/>
                  </a:cubicBezTo>
                  <a:cubicBezTo>
                    <a:pt x="519" y="1669"/>
                    <a:pt x="579" y="1678"/>
                    <a:pt x="639" y="1678"/>
                  </a:cubicBezTo>
                  <a:cubicBezTo>
                    <a:pt x="878" y="1678"/>
                    <a:pt x="1101" y="1525"/>
                    <a:pt x="1178" y="1284"/>
                  </a:cubicBezTo>
                  <a:lnTo>
                    <a:pt x="1356" y="746"/>
                  </a:lnTo>
                  <a:cubicBezTo>
                    <a:pt x="1456" y="450"/>
                    <a:pt x="1296" y="130"/>
                    <a:pt x="1000" y="30"/>
                  </a:cubicBezTo>
                  <a:cubicBezTo>
                    <a:pt x="940" y="10"/>
                    <a:pt x="880" y="1"/>
                    <a:pt x="820"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83" name="Google Shape;783;p89"/>
            <p:cNvSpPr/>
            <p:nvPr/>
          </p:nvSpPr>
          <p:spPr>
            <a:xfrm>
              <a:off x="2296850" y="2220800"/>
              <a:ext cx="46075" cy="51650"/>
            </a:xfrm>
            <a:custGeom>
              <a:rect b="b" l="l" r="r" t="t"/>
              <a:pathLst>
                <a:path extrusionOk="0" h="2066" w="1843">
                  <a:moveTo>
                    <a:pt x="634" y="1"/>
                  </a:moveTo>
                  <a:cubicBezTo>
                    <a:pt x="506" y="1"/>
                    <a:pt x="378" y="44"/>
                    <a:pt x="272" y="132"/>
                  </a:cubicBezTo>
                  <a:cubicBezTo>
                    <a:pt x="37" y="331"/>
                    <a:pt x="1" y="681"/>
                    <a:pt x="194" y="920"/>
                  </a:cubicBezTo>
                  <a:cubicBezTo>
                    <a:pt x="354" y="1113"/>
                    <a:pt x="487" y="1327"/>
                    <a:pt x="593" y="1557"/>
                  </a:cubicBezTo>
                  <a:cubicBezTo>
                    <a:pt x="626" y="1626"/>
                    <a:pt x="662" y="1696"/>
                    <a:pt x="698" y="1765"/>
                  </a:cubicBezTo>
                  <a:cubicBezTo>
                    <a:pt x="798" y="1957"/>
                    <a:pt x="993" y="2065"/>
                    <a:pt x="1195" y="2065"/>
                  </a:cubicBezTo>
                  <a:cubicBezTo>
                    <a:pt x="1285" y="2065"/>
                    <a:pt x="1377" y="2044"/>
                    <a:pt x="1462" y="1998"/>
                  </a:cubicBezTo>
                  <a:cubicBezTo>
                    <a:pt x="1740" y="1853"/>
                    <a:pt x="1843" y="1509"/>
                    <a:pt x="1698" y="1234"/>
                  </a:cubicBezTo>
                  <a:cubicBezTo>
                    <a:pt x="1670" y="1183"/>
                    <a:pt x="1643" y="1131"/>
                    <a:pt x="1622" y="1083"/>
                  </a:cubicBezTo>
                  <a:cubicBezTo>
                    <a:pt x="1474" y="763"/>
                    <a:pt x="1287" y="464"/>
                    <a:pt x="1061" y="195"/>
                  </a:cubicBezTo>
                  <a:cubicBezTo>
                    <a:pt x="949" y="67"/>
                    <a:pt x="792" y="1"/>
                    <a:pt x="634"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84" name="Google Shape;784;p89"/>
            <p:cNvSpPr/>
            <p:nvPr/>
          </p:nvSpPr>
          <p:spPr>
            <a:xfrm>
              <a:off x="2158650" y="2216775"/>
              <a:ext cx="47275" cy="51425"/>
            </a:xfrm>
            <a:custGeom>
              <a:rect b="b" l="l" r="r" t="t"/>
              <a:pathLst>
                <a:path extrusionOk="0" h="2057" w="1891">
                  <a:moveTo>
                    <a:pt x="1264" y="1"/>
                  </a:moveTo>
                  <a:cubicBezTo>
                    <a:pt x="1109" y="1"/>
                    <a:pt x="955" y="63"/>
                    <a:pt x="843" y="187"/>
                  </a:cubicBezTo>
                  <a:lnTo>
                    <a:pt x="846" y="184"/>
                  </a:lnTo>
                  <a:lnTo>
                    <a:pt x="846" y="184"/>
                  </a:lnTo>
                  <a:cubicBezTo>
                    <a:pt x="547" y="498"/>
                    <a:pt x="305" y="860"/>
                    <a:pt x="130" y="1256"/>
                  </a:cubicBezTo>
                  <a:cubicBezTo>
                    <a:pt x="0" y="1543"/>
                    <a:pt x="127" y="1878"/>
                    <a:pt x="414" y="2005"/>
                  </a:cubicBezTo>
                  <a:cubicBezTo>
                    <a:pt x="486" y="2038"/>
                    <a:pt x="565" y="2056"/>
                    <a:pt x="643" y="2056"/>
                  </a:cubicBezTo>
                  <a:cubicBezTo>
                    <a:pt x="867" y="2056"/>
                    <a:pt x="1069" y="1923"/>
                    <a:pt x="1163" y="1721"/>
                  </a:cubicBezTo>
                  <a:cubicBezTo>
                    <a:pt x="1286" y="1443"/>
                    <a:pt x="1455" y="1187"/>
                    <a:pt x="1664" y="966"/>
                  </a:cubicBezTo>
                  <a:cubicBezTo>
                    <a:pt x="1890" y="740"/>
                    <a:pt x="1884" y="374"/>
                    <a:pt x="1655" y="157"/>
                  </a:cubicBezTo>
                  <a:cubicBezTo>
                    <a:pt x="1544" y="52"/>
                    <a:pt x="1404" y="1"/>
                    <a:pt x="1264"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85" name="Google Shape;785;p89"/>
            <p:cNvSpPr/>
            <p:nvPr/>
          </p:nvSpPr>
          <p:spPr>
            <a:xfrm>
              <a:off x="2426475" y="2255725"/>
              <a:ext cx="55875" cy="46900"/>
            </a:xfrm>
            <a:custGeom>
              <a:rect b="b" l="l" r="r" t="t"/>
              <a:pathLst>
                <a:path extrusionOk="0" h="1876" w="2235">
                  <a:moveTo>
                    <a:pt x="1592" y="1"/>
                  </a:moveTo>
                  <a:cubicBezTo>
                    <a:pt x="1423" y="1"/>
                    <a:pt x="1257" y="76"/>
                    <a:pt x="1144" y="220"/>
                  </a:cubicBezTo>
                  <a:cubicBezTo>
                    <a:pt x="960" y="462"/>
                    <a:pt x="734" y="667"/>
                    <a:pt x="477" y="830"/>
                  </a:cubicBezTo>
                  <a:cubicBezTo>
                    <a:pt x="0" y="1135"/>
                    <a:pt x="218" y="1875"/>
                    <a:pt x="782" y="1875"/>
                  </a:cubicBezTo>
                  <a:cubicBezTo>
                    <a:pt x="891" y="1875"/>
                    <a:pt x="997" y="1845"/>
                    <a:pt x="1087" y="1784"/>
                  </a:cubicBezTo>
                  <a:cubicBezTo>
                    <a:pt x="1452" y="1552"/>
                    <a:pt x="1776" y="1256"/>
                    <a:pt x="2041" y="912"/>
                  </a:cubicBezTo>
                  <a:cubicBezTo>
                    <a:pt x="2234" y="667"/>
                    <a:pt x="2186" y="311"/>
                    <a:pt x="1939" y="121"/>
                  </a:cubicBezTo>
                  <a:cubicBezTo>
                    <a:pt x="1835" y="40"/>
                    <a:pt x="1713" y="1"/>
                    <a:pt x="1592"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86" name="Google Shape;786;p89"/>
            <p:cNvSpPr/>
            <p:nvPr/>
          </p:nvSpPr>
          <p:spPr>
            <a:xfrm>
              <a:off x="2473050" y="2192325"/>
              <a:ext cx="37000" cy="41500"/>
            </a:xfrm>
            <a:custGeom>
              <a:rect b="b" l="l" r="r" t="t"/>
              <a:pathLst>
                <a:path extrusionOk="0" h="1660" w="1480">
                  <a:moveTo>
                    <a:pt x="838" y="0"/>
                  </a:moveTo>
                  <a:cubicBezTo>
                    <a:pt x="609" y="0"/>
                    <a:pt x="393" y="140"/>
                    <a:pt x="308" y="368"/>
                  </a:cubicBezTo>
                  <a:lnTo>
                    <a:pt x="109" y="896"/>
                  </a:lnTo>
                  <a:cubicBezTo>
                    <a:pt x="0" y="1189"/>
                    <a:pt x="148" y="1515"/>
                    <a:pt x="441" y="1624"/>
                  </a:cubicBezTo>
                  <a:cubicBezTo>
                    <a:pt x="506" y="1648"/>
                    <a:pt x="573" y="1660"/>
                    <a:pt x="639" y="1660"/>
                  </a:cubicBezTo>
                  <a:cubicBezTo>
                    <a:pt x="868" y="1660"/>
                    <a:pt x="1084" y="1520"/>
                    <a:pt x="1169" y="1292"/>
                  </a:cubicBezTo>
                  <a:lnTo>
                    <a:pt x="1368" y="764"/>
                  </a:lnTo>
                  <a:cubicBezTo>
                    <a:pt x="1480" y="471"/>
                    <a:pt x="1329" y="145"/>
                    <a:pt x="1036" y="36"/>
                  </a:cubicBezTo>
                  <a:cubicBezTo>
                    <a:pt x="971" y="12"/>
                    <a:pt x="904" y="0"/>
                    <a:pt x="838" y="0"/>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787" name="Google Shape;787;p89"/>
          <p:cNvSpPr/>
          <p:nvPr/>
        </p:nvSpPr>
        <p:spPr>
          <a:xfrm>
            <a:off x="876163" y="3486975"/>
            <a:ext cx="1993200" cy="9711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89"/>
          <p:cNvSpPr/>
          <p:nvPr/>
        </p:nvSpPr>
        <p:spPr>
          <a:xfrm>
            <a:off x="3575388" y="3486975"/>
            <a:ext cx="1993200" cy="9711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9"/>
          <p:cNvSpPr/>
          <p:nvPr/>
        </p:nvSpPr>
        <p:spPr>
          <a:xfrm>
            <a:off x="6297932" y="3486975"/>
            <a:ext cx="1993200" cy="9711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9"/>
          <p:cNvSpPr txBox="1"/>
          <p:nvPr/>
        </p:nvSpPr>
        <p:spPr>
          <a:xfrm>
            <a:off x="876113" y="3518625"/>
            <a:ext cx="1993200" cy="4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Oswald"/>
                <a:ea typeface="Oswald"/>
                <a:cs typeface="Oswald"/>
                <a:sym typeface="Oswald"/>
              </a:rPr>
              <a:t>COMPLIANCE</a:t>
            </a:r>
            <a:endParaRPr sz="1800">
              <a:solidFill>
                <a:srgbClr val="FFFFFF"/>
              </a:solidFill>
              <a:latin typeface="Oswald"/>
              <a:ea typeface="Oswald"/>
              <a:cs typeface="Oswald"/>
              <a:sym typeface="Oswald"/>
            </a:endParaRPr>
          </a:p>
        </p:txBody>
      </p:sp>
      <p:sp>
        <p:nvSpPr>
          <p:cNvPr id="791" name="Google Shape;791;p89"/>
          <p:cNvSpPr txBox="1"/>
          <p:nvPr/>
        </p:nvSpPr>
        <p:spPr>
          <a:xfrm>
            <a:off x="876150" y="3849525"/>
            <a:ext cx="1993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Fira Sans Extra Condensed"/>
                <a:ea typeface="Fira Sans Extra Condensed"/>
                <a:cs typeface="Fira Sans Extra Condensed"/>
                <a:sym typeface="Fira Sans Extra Condensed"/>
              </a:rPr>
              <a:t>Environmental permitting &amp; compliance</a:t>
            </a:r>
            <a:endParaRPr>
              <a:solidFill>
                <a:srgbClr val="FFFFFF"/>
              </a:solidFill>
              <a:latin typeface="Fira Sans Extra Condensed"/>
              <a:ea typeface="Fira Sans Extra Condensed"/>
              <a:cs typeface="Fira Sans Extra Condensed"/>
              <a:sym typeface="Fira Sans Extra Condensed"/>
            </a:endParaRPr>
          </a:p>
        </p:txBody>
      </p:sp>
      <p:sp>
        <p:nvSpPr>
          <p:cNvPr id="792" name="Google Shape;792;p89"/>
          <p:cNvSpPr txBox="1"/>
          <p:nvPr/>
        </p:nvSpPr>
        <p:spPr>
          <a:xfrm>
            <a:off x="3575425" y="3518625"/>
            <a:ext cx="1993200" cy="4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Oswald"/>
                <a:ea typeface="Oswald"/>
                <a:cs typeface="Oswald"/>
                <a:sym typeface="Oswald"/>
              </a:rPr>
              <a:t>DEPLOYMENT</a:t>
            </a:r>
            <a:endParaRPr sz="1900">
              <a:solidFill>
                <a:srgbClr val="FFFFFF"/>
              </a:solidFill>
              <a:latin typeface="Oswald"/>
              <a:ea typeface="Oswald"/>
              <a:cs typeface="Oswald"/>
              <a:sym typeface="Oswald"/>
            </a:endParaRPr>
          </a:p>
        </p:txBody>
      </p:sp>
      <p:sp>
        <p:nvSpPr>
          <p:cNvPr id="793" name="Google Shape;793;p89"/>
          <p:cNvSpPr txBox="1"/>
          <p:nvPr/>
        </p:nvSpPr>
        <p:spPr>
          <a:xfrm>
            <a:off x="3575388" y="3849525"/>
            <a:ext cx="1993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Fira Sans Extra Condensed"/>
                <a:ea typeface="Fira Sans Extra Condensed"/>
                <a:cs typeface="Fira Sans Extra Condensed"/>
                <a:sym typeface="Fira Sans Extra Condensed"/>
              </a:rPr>
              <a:t>Deploy to ICP, JFO, and/or EOC</a:t>
            </a:r>
            <a:endParaRPr sz="1500">
              <a:solidFill>
                <a:srgbClr val="FFFFFF"/>
              </a:solidFill>
              <a:latin typeface="Fira Sans Extra Condensed"/>
              <a:ea typeface="Fira Sans Extra Condensed"/>
              <a:cs typeface="Fira Sans Extra Condensed"/>
              <a:sym typeface="Fira Sans Extra Condensed"/>
            </a:endParaRPr>
          </a:p>
          <a:p>
            <a:pPr indent="0" lvl="0" marL="0" rtl="0" algn="ctr">
              <a:spcBef>
                <a:spcPts val="0"/>
              </a:spcBef>
              <a:spcAft>
                <a:spcPts val="0"/>
              </a:spcAft>
              <a:buNone/>
            </a:pPr>
            <a:r>
              <a:t/>
            </a:r>
            <a:endParaRPr>
              <a:solidFill>
                <a:srgbClr val="FFFFFF"/>
              </a:solidFill>
              <a:latin typeface="Josefin Sans"/>
              <a:ea typeface="Josefin Sans"/>
              <a:cs typeface="Josefin Sans"/>
              <a:sym typeface="Josefin Sans"/>
            </a:endParaRPr>
          </a:p>
        </p:txBody>
      </p:sp>
      <p:sp>
        <p:nvSpPr>
          <p:cNvPr id="794" name="Google Shape;794;p89"/>
          <p:cNvSpPr txBox="1"/>
          <p:nvPr/>
        </p:nvSpPr>
        <p:spPr>
          <a:xfrm>
            <a:off x="6297963" y="3518625"/>
            <a:ext cx="1993200" cy="4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FFFFFF"/>
                </a:solidFill>
                <a:latin typeface="Oswald"/>
                <a:ea typeface="Oswald"/>
                <a:cs typeface="Oswald"/>
                <a:sym typeface="Oswald"/>
              </a:rPr>
              <a:t>FUNDING</a:t>
            </a:r>
            <a:endParaRPr sz="2000">
              <a:solidFill>
                <a:srgbClr val="FFFFFF"/>
              </a:solidFill>
              <a:latin typeface="Oswald"/>
              <a:ea typeface="Oswald"/>
              <a:cs typeface="Oswald"/>
              <a:sym typeface="Oswald"/>
            </a:endParaRPr>
          </a:p>
        </p:txBody>
      </p:sp>
      <p:sp>
        <p:nvSpPr>
          <p:cNvPr id="795" name="Google Shape;795;p89"/>
          <p:cNvSpPr txBox="1"/>
          <p:nvPr/>
        </p:nvSpPr>
        <p:spPr>
          <a:xfrm>
            <a:off x="6297925" y="3849525"/>
            <a:ext cx="1993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Fira Sans Extra Condensed"/>
                <a:ea typeface="Fira Sans Extra Condensed"/>
                <a:cs typeface="Fira Sans Extra Condensed"/>
                <a:sym typeface="Fira Sans Extra Condensed"/>
              </a:rPr>
              <a:t>Provide supplemental funding for recovery</a:t>
            </a:r>
            <a:endParaRPr sz="1500">
              <a:solidFill>
                <a:srgbClr val="FFFFFF"/>
              </a:solidFill>
              <a:latin typeface="Fira Sans Extra Condensed"/>
              <a:ea typeface="Fira Sans Extra Condensed"/>
              <a:cs typeface="Fira Sans Extra Condensed"/>
              <a:sym typeface="Fira Sans Extra Condensed"/>
            </a:endParaRPr>
          </a:p>
        </p:txBody>
      </p:sp>
      <p:sp>
        <p:nvSpPr>
          <p:cNvPr id="796" name="Google Shape;796;p89"/>
          <p:cNvSpPr/>
          <p:nvPr/>
        </p:nvSpPr>
        <p:spPr>
          <a:xfrm>
            <a:off x="1629713" y="2927119"/>
            <a:ext cx="486000" cy="486000"/>
          </a:xfrm>
          <a:prstGeom prst="rect">
            <a:avLst/>
          </a:prstGeom>
          <a:solidFill>
            <a:schemeClr val="lt1"/>
          </a:solidFill>
          <a:ln cap="flat" cmpd="sng" w="19050">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7" name="Google Shape;797;p89"/>
          <p:cNvGrpSpPr/>
          <p:nvPr/>
        </p:nvGrpSpPr>
        <p:grpSpPr>
          <a:xfrm>
            <a:off x="4320838" y="2914050"/>
            <a:ext cx="486000" cy="486000"/>
            <a:chOff x="7045725" y="2999600"/>
            <a:chExt cx="486000" cy="486000"/>
          </a:xfrm>
        </p:grpSpPr>
        <p:sp>
          <p:nvSpPr>
            <p:cNvPr id="798" name="Google Shape;798;p89"/>
            <p:cNvSpPr/>
            <p:nvPr/>
          </p:nvSpPr>
          <p:spPr>
            <a:xfrm>
              <a:off x="7045725" y="2999600"/>
              <a:ext cx="486000" cy="486000"/>
            </a:xfrm>
            <a:prstGeom prst="rect">
              <a:avLst/>
            </a:prstGeom>
            <a:solidFill>
              <a:schemeClr val="lt1"/>
            </a:solidFill>
            <a:ln cap="flat" cmpd="sng" w="19050">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9" name="Google Shape;799;p89"/>
            <p:cNvGrpSpPr/>
            <p:nvPr/>
          </p:nvGrpSpPr>
          <p:grpSpPr>
            <a:xfrm>
              <a:off x="7076295" y="3026127"/>
              <a:ext cx="424847" cy="411505"/>
              <a:chOff x="2079300" y="4399325"/>
              <a:chExt cx="489850" cy="483100"/>
            </a:xfrm>
          </p:grpSpPr>
          <p:sp>
            <p:nvSpPr>
              <p:cNvPr id="800" name="Google Shape;800;p89"/>
              <p:cNvSpPr/>
              <p:nvPr/>
            </p:nvSpPr>
            <p:spPr>
              <a:xfrm>
                <a:off x="2079300" y="4399325"/>
                <a:ext cx="489850" cy="483100"/>
              </a:xfrm>
              <a:custGeom>
                <a:rect b="b" l="l" r="r" t="t"/>
                <a:pathLst>
                  <a:path extrusionOk="0" h="19324" w="19594">
                    <a:moveTo>
                      <a:pt x="17109" y="1134"/>
                    </a:moveTo>
                    <a:cubicBezTo>
                      <a:pt x="17415" y="1134"/>
                      <a:pt x="17714" y="1254"/>
                      <a:pt x="17939" y="1479"/>
                    </a:cubicBezTo>
                    <a:cubicBezTo>
                      <a:pt x="18268" y="1805"/>
                      <a:pt x="18371" y="2297"/>
                      <a:pt x="18205" y="2732"/>
                    </a:cubicBezTo>
                    <a:cubicBezTo>
                      <a:pt x="18003" y="3260"/>
                      <a:pt x="17770" y="3774"/>
                      <a:pt x="17507" y="4275"/>
                    </a:cubicBezTo>
                    <a:cubicBezTo>
                      <a:pt x="16288" y="4088"/>
                      <a:pt x="15330" y="3130"/>
                      <a:pt x="15143" y="1911"/>
                    </a:cubicBezTo>
                    <a:cubicBezTo>
                      <a:pt x="15644" y="1648"/>
                      <a:pt x="16158" y="1415"/>
                      <a:pt x="16686" y="1210"/>
                    </a:cubicBezTo>
                    <a:lnTo>
                      <a:pt x="16686" y="1213"/>
                    </a:lnTo>
                    <a:cubicBezTo>
                      <a:pt x="16824" y="1160"/>
                      <a:pt x="16967" y="1134"/>
                      <a:pt x="17109" y="1134"/>
                    </a:cubicBezTo>
                    <a:close/>
                    <a:moveTo>
                      <a:pt x="2905" y="2901"/>
                    </a:moveTo>
                    <a:lnTo>
                      <a:pt x="10016" y="4541"/>
                    </a:lnTo>
                    <a:cubicBezTo>
                      <a:pt x="9744" y="4855"/>
                      <a:pt x="9485" y="5178"/>
                      <a:pt x="9234" y="5513"/>
                    </a:cubicBezTo>
                    <a:lnTo>
                      <a:pt x="9234" y="5516"/>
                    </a:lnTo>
                    <a:lnTo>
                      <a:pt x="7812" y="7463"/>
                    </a:lnTo>
                    <a:lnTo>
                      <a:pt x="2027" y="3780"/>
                    </a:lnTo>
                    <a:lnTo>
                      <a:pt x="2905" y="2901"/>
                    </a:lnTo>
                    <a:close/>
                    <a:moveTo>
                      <a:pt x="2465" y="11352"/>
                    </a:moveTo>
                    <a:lnTo>
                      <a:pt x="4738" y="11676"/>
                    </a:lnTo>
                    <a:lnTo>
                      <a:pt x="3488" y="13388"/>
                    </a:lnTo>
                    <a:lnTo>
                      <a:pt x="1574" y="12240"/>
                    </a:lnTo>
                    <a:lnTo>
                      <a:pt x="2465" y="11352"/>
                    </a:lnTo>
                    <a:close/>
                    <a:moveTo>
                      <a:pt x="14111" y="2502"/>
                    </a:moveTo>
                    <a:cubicBezTo>
                      <a:pt x="14479" y="3870"/>
                      <a:pt x="15545" y="4939"/>
                      <a:pt x="16913" y="5308"/>
                    </a:cubicBezTo>
                    <a:cubicBezTo>
                      <a:pt x="16318" y="6250"/>
                      <a:pt x="15617" y="7122"/>
                      <a:pt x="14823" y="7907"/>
                    </a:cubicBezTo>
                    <a:cubicBezTo>
                      <a:pt x="14811" y="7916"/>
                      <a:pt x="14802" y="7928"/>
                      <a:pt x="14793" y="7937"/>
                    </a:cubicBezTo>
                    <a:cubicBezTo>
                      <a:pt x="14304" y="8418"/>
                      <a:pt x="13784" y="8861"/>
                      <a:pt x="13235" y="9269"/>
                    </a:cubicBezTo>
                    <a:lnTo>
                      <a:pt x="5140" y="15184"/>
                    </a:lnTo>
                    <a:cubicBezTo>
                      <a:pt x="5128" y="15196"/>
                      <a:pt x="5113" y="15208"/>
                      <a:pt x="5101" y="15217"/>
                    </a:cubicBezTo>
                    <a:cubicBezTo>
                      <a:pt x="5082" y="15235"/>
                      <a:pt x="5061" y="15248"/>
                      <a:pt x="5040" y="15260"/>
                    </a:cubicBezTo>
                    <a:cubicBezTo>
                      <a:pt x="5031" y="15263"/>
                      <a:pt x="5022" y="15269"/>
                      <a:pt x="5016" y="15272"/>
                    </a:cubicBezTo>
                    <a:cubicBezTo>
                      <a:pt x="4925" y="15314"/>
                      <a:pt x="4801" y="15339"/>
                      <a:pt x="4674" y="15339"/>
                    </a:cubicBezTo>
                    <a:cubicBezTo>
                      <a:pt x="4506" y="15339"/>
                      <a:pt x="4333" y="15295"/>
                      <a:pt x="4228" y="15190"/>
                    </a:cubicBezTo>
                    <a:cubicBezTo>
                      <a:pt x="3998" y="14961"/>
                      <a:pt x="4004" y="14544"/>
                      <a:pt x="4237" y="14278"/>
                    </a:cubicBezTo>
                    <a:cubicBezTo>
                      <a:pt x="4249" y="14266"/>
                      <a:pt x="4261" y="14251"/>
                      <a:pt x="4270" y="14239"/>
                    </a:cubicBezTo>
                    <a:lnTo>
                      <a:pt x="10149" y="6186"/>
                    </a:lnTo>
                    <a:cubicBezTo>
                      <a:pt x="11230" y="4722"/>
                      <a:pt x="12574" y="3475"/>
                      <a:pt x="14111" y="2502"/>
                    </a:cubicBezTo>
                    <a:close/>
                    <a:moveTo>
                      <a:pt x="14877" y="9402"/>
                    </a:moveTo>
                    <a:lnTo>
                      <a:pt x="16517" y="16513"/>
                    </a:lnTo>
                    <a:lnTo>
                      <a:pt x="15635" y="17391"/>
                    </a:lnTo>
                    <a:lnTo>
                      <a:pt x="11955" y="11606"/>
                    </a:lnTo>
                    <a:lnTo>
                      <a:pt x="13905" y="10181"/>
                    </a:lnTo>
                    <a:cubicBezTo>
                      <a:pt x="14240" y="9933"/>
                      <a:pt x="14563" y="9674"/>
                      <a:pt x="14877" y="9402"/>
                    </a:cubicBezTo>
                    <a:close/>
                    <a:moveTo>
                      <a:pt x="7743" y="14686"/>
                    </a:moveTo>
                    <a:lnTo>
                      <a:pt x="8069" y="16957"/>
                    </a:lnTo>
                    <a:lnTo>
                      <a:pt x="7181" y="17844"/>
                    </a:lnTo>
                    <a:lnTo>
                      <a:pt x="6034" y="15936"/>
                    </a:lnTo>
                    <a:lnTo>
                      <a:pt x="7743" y="14686"/>
                    </a:lnTo>
                    <a:close/>
                    <a:moveTo>
                      <a:pt x="17108" y="0"/>
                    </a:moveTo>
                    <a:cubicBezTo>
                      <a:pt x="16830" y="0"/>
                      <a:pt x="16550" y="50"/>
                      <a:pt x="16282" y="153"/>
                    </a:cubicBezTo>
                    <a:cubicBezTo>
                      <a:pt x="14280" y="923"/>
                      <a:pt x="12456" y="2092"/>
                      <a:pt x="10919" y="3586"/>
                    </a:cubicBezTo>
                    <a:lnTo>
                      <a:pt x="7758" y="2856"/>
                    </a:lnTo>
                    <a:lnTo>
                      <a:pt x="7978" y="2635"/>
                    </a:lnTo>
                    <a:cubicBezTo>
                      <a:pt x="8198" y="2415"/>
                      <a:pt x="8198" y="2056"/>
                      <a:pt x="7978" y="1835"/>
                    </a:cubicBezTo>
                    <a:cubicBezTo>
                      <a:pt x="7868" y="1724"/>
                      <a:pt x="7724" y="1669"/>
                      <a:pt x="7579" y="1669"/>
                    </a:cubicBezTo>
                    <a:cubicBezTo>
                      <a:pt x="7434" y="1669"/>
                      <a:pt x="7288" y="1725"/>
                      <a:pt x="7178" y="1835"/>
                    </a:cubicBezTo>
                    <a:lnTo>
                      <a:pt x="6456" y="2557"/>
                    </a:lnTo>
                    <a:lnTo>
                      <a:pt x="3850" y="1956"/>
                    </a:lnTo>
                    <a:lnTo>
                      <a:pt x="4074" y="1736"/>
                    </a:lnTo>
                    <a:cubicBezTo>
                      <a:pt x="4300" y="1515"/>
                      <a:pt x="4303" y="1150"/>
                      <a:pt x="4080" y="926"/>
                    </a:cubicBezTo>
                    <a:cubicBezTo>
                      <a:pt x="3969" y="816"/>
                      <a:pt x="3824" y="761"/>
                      <a:pt x="3679" y="761"/>
                    </a:cubicBezTo>
                    <a:cubicBezTo>
                      <a:pt x="3531" y="761"/>
                      <a:pt x="3384" y="818"/>
                      <a:pt x="3274" y="932"/>
                    </a:cubicBezTo>
                    <a:lnTo>
                      <a:pt x="1945" y="2261"/>
                    </a:lnTo>
                    <a:lnTo>
                      <a:pt x="725" y="3478"/>
                    </a:lnTo>
                    <a:cubicBezTo>
                      <a:pt x="469" y="3734"/>
                      <a:pt x="517" y="4163"/>
                      <a:pt x="822" y="4356"/>
                    </a:cubicBezTo>
                    <a:lnTo>
                      <a:pt x="7145" y="8378"/>
                    </a:lnTo>
                    <a:lnTo>
                      <a:pt x="5496" y="10640"/>
                    </a:lnTo>
                    <a:lnTo>
                      <a:pt x="2344" y="10190"/>
                    </a:lnTo>
                    <a:cubicBezTo>
                      <a:pt x="2317" y="10186"/>
                      <a:pt x="2290" y="10185"/>
                      <a:pt x="2264" y="10185"/>
                    </a:cubicBezTo>
                    <a:cubicBezTo>
                      <a:pt x="2113" y="10185"/>
                      <a:pt x="1969" y="10242"/>
                      <a:pt x="1864" y="10350"/>
                    </a:cubicBezTo>
                    <a:lnTo>
                      <a:pt x="260" y="11950"/>
                    </a:lnTo>
                    <a:cubicBezTo>
                      <a:pt x="1" y="12213"/>
                      <a:pt x="55" y="12648"/>
                      <a:pt x="369" y="12838"/>
                    </a:cubicBezTo>
                    <a:lnTo>
                      <a:pt x="2966" y="14393"/>
                    </a:lnTo>
                    <a:cubicBezTo>
                      <a:pt x="2851" y="14964"/>
                      <a:pt x="3008" y="15574"/>
                      <a:pt x="3428" y="15990"/>
                    </a:cubicBezTo>
                    <a:cubicBezTo>
                      <a:pt x="3757" y="16322"/>
                      <a:pt x="4219" y="16467"/>
                      <a:pt x="4669" y="16467"/>
                    </a:cubicBezTo>
                    <a:cubicBezTo>
                      <a:pt x="4786" y="16467"/>
                      <a:pt x="4901" y="16458"/>
                      <a:pt x="5016" y="16440"/>
                    </a:cubicBezTo>
                    <a:lnTo>
                      <a:pt x="6580" y="19049"/>
                    </a:lnTo>
                    <a:cubicBezTo>
                      <a:pt x="6671" y="19197"/>
                      <a:pt x="6825" y="19297"/>
                      <a:pt x="6997" y="19318"/>
                    </a:cubicBezTo>
                    <a:cubicBezTo>
                      <a:pt x="7021" y="19321"/>
                      <a:pt x="7042" y="19324"/>
                      <a:pt x="7066" y="19324"/>
                    </a:cubicBezTo>
                    <a:cubicBezTo>
                      <a:pt x="7217" y="19324"/>
                      <a:pt x="7359" y="19263"/>
                      <a:pt x="7465" y="19158"/>
                    </a:cubicBezTo>
                    <a:lnTo>
                      <a:pt x="9068" y="17554"/>
                    </a:lnTo>
                    <a:cubicBezTo>
                      <a:pt x="9192" y="17431"/>
                      <a:pt x="9252" y="17252"/>
                      <a:pt x="9228" y="17074"/>
                    </a:cubicBezTo>
                    <a:lnTo>
                      <a:pt x="8778" y="13931"/>
                    </a:lnTo>
                    <a:lnTo>
                      <a:pt x="11040" y="12276"/>
                    </a:lnTo>
                    <a:lnTo>
                      <a:pt x="15062" y="18596"/>
                    </a:lnTo>
                    <a:cubicBezTo>
                      <a:pt x="15152" y="18741"/>
                      <a:pt x="15306" y="18835"/>
                      <a:pt x="15475" y="18853"/>
                    </a:cubicBezTo>
                    <a:cubicBezTo>
                      <a:pt x="15496" y="18856"/>
                      <a:pt x="15518" y="18859"/>
                      <a:pt x="15539" y="18859"/>
                    </a:cubicBezTo>
                    <a:cubicBezTo>
                      <a:pt x="15687" y="18859"/>
                      <a:pt x="15832" y="18798"/>
                      <a:pt x="15937" y="18693"/>
                    </a:cubicBezTo>
                    <a:lnTo>
                      <a:pt x="16740" y="17890"/>
                    </a:lnTo>
                    <a:lnTo>
                      <a:pt x="18483" y="16144"/>
                    </a:lnTo>
                    <a:cubicBezTo>
                      <a:pt x="18712" y="15924"/>
                      <a:pt x="18715" y="15562"/>
                      <a:pt x="18492" y="15338"/>
                    </a:cubicBezTo>
                    <a:cubicBezTo>
                      <a:pt x="18381" y="15228"/>
                      <a:pt x="18236" y="15172"/>
                      <a:pt x="18090" y="15172"/>
                    </a:cubicBezTo>
                    <a:cubicBezTo>
                      <a:pt x="17942" y="15172"/>
                      <a:pt x="17794" y="15230"/>
                      <a:pt x="17683" y="15344"/>
                    </a:cubicBezTo>
                    <a:lnTo>
                      <a:pt x="17462" y="15568"/>
                    </a:lnTo>
                    <a:lnTo>
                      <a:pt x="16861" y="12965"/>
                    </a:lnTo>
                    <a:lnTo>
                      <a:pt x="17583" y="12243"/>
                    </a:lnTo>
                    <a:cubicBezTo>
                      <a:pt x="17803" y="12020"/>
                      <a:pt x="17803" y="11660"/>
                      <a:pt x="17583" y="11440"/>
                    </a:cubicBezTo>
                    <a:cubicBezTo>
                      <a:pt x="17473" y="11330"/>
                      <a:pt x="17328" y="11275"/>
                      <a:pt x="17183" y="11275"/>
                    </a:cubicBezTo>
                    <a:cubicBezTo>
                      <a:pt x="17038" y="11275"/>
                      <a:pt x="16893" y="11330"/>
                      <a:pt x="16783" y="11440"/>
                    </a:cubicBezTo>
                    <a:lnTo>
                      <a:pt x="16559" y="11663"/>
                    </a:lnTo>
                    <a:lnTo>
                      <a:pt x="15835" y="8499"/>
                    </a:lnTo>
                    <a:cubicBezTo>
                      <a:pt x="17329" y="6962"/>
                      <a:pt x="18498" y="5138"/>
                      <a:pt x="19265" y="3137"/>
                    </a:cubicBezTo>
                    <a:cubicBezTo>
                      <a:pt x="19594" y="2285"/>
                      <a:pt x="19389" y="1322"/>
                      <a:pt x="18742" y="676"/>
                    </a:cubicBezTo>
                    <a:cubicBezTo>
                      <a:pt x="18302" y="236"/>
                      <a:pt x="17711" y="0"/>
                      <a:pt x="17108" y="0"/>
                    </a:cubicBezTo>
                    <a:close/>
                  </a:path>
                </a:pathLst>
              </a:custGeom>
              <a:solidFill>
                <a:srgbClr val="456168"/>
              </a:solidFill>
              <a:ln cap="flat" cmpd="sng" w="9525">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801" name="Google Shape;801;p89"/>
              <p:cNvSpPr/>
              <p:nvPr/>
            </p:nvSpPr>
            <p:spPr>
              <a:xfrm>
                <a:off x="2348725" y="4522375"/>
                <a:ext cx="94375" cy="88150"/>
              </a:xfrm>
              <a:custGeom>
                <a:rect b="b" l="l" r="r" t="t"/>
                <a:pathLst>
                  <a:path extrusionOk="0" h="3526" w="3775">
                    <a:moveTo>
                      <a:pt x="3155" y="0"/>
                    </a:moveTo>
                    <a:cubicBezTo>
                      <a:pt x="3013" y="0"/>
                      <a:pt x="2870" y="53"/>
                      <a:pt x="2760" y="159"/>
                    </a:cubicBezTo>
                    <a:lnTo>
                      <a:pt x="359" y="2560"/>
                    </a:lnTo>
                    <a:cubicBezTo>
                      <a:pt x="0" y="2916"/>
                      <a:pt x="254" y="3526"/>
                      <a:pt x="758" y="3526"/>
                    </a:cubicBezTo>
                    <a:cubicBezTo>
                      <a:pt x="909" y="3526"/>
                      <a:pt x="1054" y="3468"/>
                      <a:pt x="1160" y="3360"/>
                    </a:cubicBezTo>
                    <a:lnTo>
                      <a:pt x="3560" y="959"/>
                    </a:lnTo>
                    <a:cubicBezTo>
                      <a:pt x="3774" y="736"/>
                      <a:pt x="3771" y="383"/>
                      <a:pt x="3554" y="165"/>
                    </a:cubicBezTo>
                    <a:cubicBezTo>
                      <a:pt x="3444" y="55"/>
                      <a:pt x="3300" y="0"/>
                      <a:pt x="3155" y="0"/>
                    </a:cubicBezTo>
                    <a:close/>
                  </a:path>
                </a:pathLst>
              </a:custGeom>
              <a:solidFill>
                <a:schemeClr val="lt1"/>
              </a:solidFill>
              <a:ln cap="flat" cmpd="sng" w="9525">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grpSp>
        <p:nvGrpSpPr>
          <p:cNvPr id="802" name="Google Shape;802;p89"/>
          <p:cNvGrpSpPr/>
          <p:nvPr/>
        </p:nvGrpSpPr>
        <p:grpSpPr>
          <a:xfrm>
            <a:off x="1710263" y="2953894"/>
            <a:ext cx="356397" cy="411499"/>
            <a:chOff x="-39783425" y="2337925"/>
            <a:chExt cx="275700" cy="318350"/>
          </a:xfrm>
        </p:grpSpPr>
        <p:sp>
          <p:nvSpPr>
            <p:cNvPr id="803" name="Google Shape;803;p89"/>
            <p:cNvSpPr/>
            <p:nvPr/>
          </p:nvSpPr>
          <p:spPr>
            <a:xfrm>
              <a:off x="-39739325" y="2468600"/>
              <a:ext cx="194575" cy="148500"/>
            </a:xfrm>
            <a:custGeom>
              <a:rect b="b" l="l" r="r" t="t"/>
              <a:pathLst>
                <a:path extrusionOk="0" h="5940" w="7783">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89"/>
            <p:cNvSpPr/>
            <p:nvPr/>
          </p:nvSpPr>
          <p:spPr>
            <a:xfrm>
              <a:off x="-39783425" y="2337925"/>
              <a:ext cx="275700" cy="318350"/>
            </a:xfrm>
            <a:custGeom>
              <a:rect b="b" l="l" r="r" t="t"/>
              <a:pathLst>
                <a:path extrusionOk="0" h="12734" w="11028">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 name="Google Shape;805;p89"/>
          <p:cNvGrpSpPr/>
          <p:nvPr/>
        </p:nvGrpSpPr>
        <p:grpSpPr>
          <a:xfrm>
            <a:off x="7061000" y="2914063"/>
            <a:ext cx="486000" cy="486000"/>
            <a:chOff x="4329013" y="2999600"/>
            <a:chExt cx="486000" cy="486000"/>
          </a:xfrm>
        </p:grpSpPr>
        <p:sp>
          <p:nvSpPr>
            <p:cNvPr id="806" name="Google Shape;806;p89"/>
            <p:cNvSpPr/>
            <p:nvPr/>
          </p:nvSpPr>
          <p:spPr>
            <a:xfrm>
              <a:off x="4329013" y="2999600"/>
              <a:ext cx="486000" cy="486000"/>
            </a:xfrm>
            <a:prstGeom prst="rect">
              <a:avLst/>
            </a:prstGeom>
            <a:solidFill>
              <a:schemeClr val="lt1"/>
            </a:solidFill>
            <a:ln cap="flat" cmpd="sng" w="19050">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7" name="Google Shape;807;p89"/>
            <p:cNvGrpSpPr/>
            <p:nvPr/>
          </p:nvGrpSpPr>
          <p:grpSpPr>
            <a:xfrm>
              <a:off x="4377758" y="3026144"/>
              <a:ext cx="424854" cy="411504"/>
              <a:chOff x="-63666550" y="2278975"/>
              <a:chExt cx="319800" cy="318625"/>
            </a:xfrm>
          </p:grpSpPr>
          <p:sp>
            <p:nvSpPr>
              <p:cNvPr id="808" name="Google Shape;808;p89"/>
              <p:cNvSpPr/>
              <p:nvPr/>
            </p:nvSpPr>
            <p:spPr>
              <a:xfrm>
                <a:off x="-63481450" y="2309700"/>
                <a:ext cx="62225" cy="146525"/>
              </a:xfrm>
              <a:custGeom>
                <a:rect b="b" l="l" r="r" t="t"/>
                <a:pathLst>
                  <a:path extrusionOk="0" h="5861" w="2489">
                    <a:moveTo>
                      <a:pt x="1229" y="0"/>
                    </a:moveTo>
                    <a:cubicBezTo>
                      <a:pt x="977" y="0"/>
                      <a:pt x="819" y="189"/>
                      <a:pt x="819" y="441"/>
                    </a:cubicBezTo>
                    <a:lnTo>
                      <a:pt x="819" y="694"/>
                    </a:lnTo>
                    <a:cubicBezTo>
                      <a:pt x="347" y="883"/>
                      <a:pt x="0" y="1324"/>
                      <a:pt x="0" y="1891"/>
                    </a:cubicBezTo>
                    <a:cubicBezTo>
                      <a:pt x="0" y="2552"/>
                      <a:pt x="536" y="2962"/>
                      <a:pt x="977" y="3277"/>
                    </a:cubicBezTo>
                    <a:cubicBezTo>
                      <a:pt x="1292" y="3497"/>
                      <a:pt x="1638" y="3749"/>
                      <a:pt x="1638" y="3970"/>
                    </a:cubicBezTo>
                    <a:cubicBezTo>
                      <a:pt x="1607" y="4254"/>
                      <a:pt x="1418" y="4411"/>
                      <a:pt x="1197" y="4411"/>
                    </a:cubicBezTo>
                    <a:cubicBezTo>
                      <a:pt x="977" y="4411"/>
                      <a:pt x="819" y="4222"/>
                      <a:pt x="819" y="3970"/>
                    </a:cubicBezTo>
                    <a:cubicBezTo>
                      <a:pt x="819" y="3749"/>
                      <a:pt x="630" y="3560"/>
                      <a:pt x="410" y="3560"/>
                    </a:cubicBezTo>
                    <a:cubicBezTo>
                      <a:pt x="189" y="3560"/>
                      <a:pt x="0" y="3749"/>
                      <a:pt x="0" y="3970"/>
                    </a:cubicBezTo>
                    <a:cubicBezTo>
                      <a:pt x="0" y="4537"/>
                      <a:pt x="347" y="4978"/>
                      <a:pt x="819" y="5167"/>
                    </a:cubicBezTo>
                    <a:lnTo>
                      <a:pt x="819" y="5419"/>
                    </a:lnTo>
                    <a:cubicBezTo>
                      <a:pt x="819" y="5671"/>
                      <a:pt x="1008" y="5860"/>
                      <a:pt x="1197" y="5860"/>
                    </a:cubicBezTo>
                    <a:cubicBezTo>
                      <a:pt x="1449" y="5860"/>
                      <a:pt x="1638" y="5671"/>
                      <a:pt x="1638" y="5419"/>
                    </a:cubicBezTo>
                    <a:lnTo>
                      <a:pt x="1638" y="5167"/>
                    </a:lnTo>
                    <a:cubicBezTo>
                      <a:pt x="2111" y="5010"/>
                      <a:pt x="2489" y="4537"/>
                      <a:pt x="2489" y="3970"/>
                    </a:cubicBezTo>
                    <a:cubicBezTo>
                      <a:pt x="2489" y="3308"/>
                      <a:pt x="1922" y="2930"/>
                      <a:pt x="1481" y="2615"/>
                    </a:cubicBezTo>
                    <a:cubicBezTo>
                      <a:pt x="1166" y="2363"/>
                      <a:pt x="819" y="2143"/>
                      <a:pt x="819" y="1891"/>
                    </a:cubicBezTo>
                    <a:cubicBezTo>
                      <a:pt x="819" y="1670"/>
                      <a:pt x="1008" y="1450"/>
                      <a:pt x="1229" y="1450"/>
                    </a:cubicBezTo>
                    <a:cubicBezTo>
                      <a:pt x="1449" y="1450"/>
                      <a:pt x="1638" y="1670"/>
                      <a:pt x="1638" y="1891"/>
                    </a:cubicBezTo>
                    <a:cubicBezTo>
                      <a:pt x="1638" y="2111"/>
                      <a:pt x="1859" y="2332"/>
                      <a:pt x="2048" y="2332"/>
                    </a:cubicBezTo>
                    <a:cubicBezTo>
                      <a:pt x="2269" y="2332"/>
                      <a:pt x="2489" y="2111"/>
                      <a:pt x="2489" y="1891"/>
                    </a:cubicBezTo>
                    <a:cubicBezTo>
                      <a:pt x="2489" y="1324"/>
                      <a:pt x="2111" y="914"/>
                      <a:pt x="1638" y="694"/>
                    </a:cubicBezTo>
                    <a:lnTo>
                      <a:pt x="1638" y="441"/>
                    </a:lnTo>
                    <a:cubicBezTo>
                      <a:pt x="1638" y="189"/>
                      <a:pt x="1449" y="0"/>
                      <a:pt x="1229" y="0"/>
                    </a:cubicBezTo>
                    <a:close/>
                  </a:path>
                </a:pathLst>
              </a:custGeom>
              <a:solidFill>
                <a:srgbClr val="456168"/>
              </a:solidFill>
              <a:ln cap="flat" cmpd="sng" w="9525">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9"/>
              <p:cNvSpPr/>
              <p:nvPr/>
            </p:nvSpPr>
            <p:spPr>
              <a:xfrm>
                <a:off x="-63666550" y="2278975"/>
                <a:ext cx="319800" cy="318625"/>
              </a:xfrm>
              <a:custGeom>
                <a:rect b="b" l="l" r="r" t="t"/>
                <a:pathLst>
                  <a:path extrusionOk="0" h="12745" w="12792">
                    <a:moveTo>
                      <a:pt x="8601" y="914"/>
                    </a:moveTo>
                    <a:cubicBezTo>
                      <a:pt x="10429" y="914"/>
                      <a:pt x="11909" y="2427"/>
                      <a:pt x="11909" y="4222"/>
                    </a:cubicBezTo>
                    <a:cubicBezTo>
                      <a:pt x="11909" y="6050"/>
                      <a:pt x="10429" y="7530"/>
                      <a:pt x="8601" y="7530"/>
                    </a:cubicBezTo>
                    <a:cubicBezTo>
                      <a:pt x="7971" y="7530"/>
                      <a:pt x="7404" y="7373"/>
                      <a:pt x="6869" y="7026"/>
                    </a:cubicBezTo>
                    <a:lnTo>
                      <a:pt x="7089" y="6270"/>
                    </a:lnTo>
                    <a:cubicBezTo>
                      <a:pt x="7144" y="5997"/>
                      <a:pt x="6938" y="5748"/>
                      <a:pt x="6677" y="5748"/>
                    </a:cubicBezTo>
                    <a:cubicBezTo>
                      <a:pt x="6637" y="5748"/>
                      <a:pt x="6596" y="5754"/>
                      <a:pt x="6554" y="5766"/>
                    </a:cubicBezTo>
                    <a:lnTo>
                      <a:pt x="5829" y="5955"/>
                    </a:lnTo>
                    <a:cubicBezTo>
                      <a:pt x="5514" y="5451"/>
                      <a:pt x="5293" y="4852"/>
                      <a:pt x="5293" y="4222"/>
                    </a:cubicBezTo>
                    <a:cubicBezTo>
                      <a:pt x="5293" y="2364"/>
                      <a:pt x="6774" y="914"/>
                      <a:pt x="8601" y="914"/>
                    </a:cubicBezTo>
                    <a:close/>
                    <a:moveTo>
                      <a:pt x="6050" y="6711"/>
                    </a:moveTo>
                    <a:lnTo>
                      <a:pt x="5041" y="10303"/>
                    </a:lnTo>
                    <a:lnTo>
                      <a:pt x="4789" y="9421"/>
                    </a:lnTo>
                    <a:cubicBezTo>
                      <a:pt x="4749" y="9221"/>
                      <a:pt x="4571" y="9098"/>
                      <a:pt x="4389" y="9098"/>
                    </a:cubicBezTo>
                    <a:cubicBezTo>
                      <a:pt x="4284" y="9098"/>
                      <a:pt x="4177" y="9139"/>
                      <a:pt x="4096" y="9232"/>
                    </a:cubicBezTo>
                    <a:lnTo>
                      <a:pt x="1418" y="11910"/>
                    </a:lnTo>
                    <a:lnTo>
                      <a:pt x="820" y="11311"/>
                    </a:lnTo>
                    <a:lnTo>
                      <a:pt x="3529" y="8665"/>
                    </a:lnTo>
                    <a:cubicBezTo>
                      <a:pt x="3781" y="8444"/>
                      <a:pt x="3655" y="8034"/>
                      <a:pt x="3340" y="7971"/>
                    </a:cubicBezTo>
                    <a:lnTo>
                      <a:pt x="2458" y="7719"/>
                    </a:lnTo>
                    <a:lnTo>
                      <a:pt x="6050" y="6711"/>
                    </a:lnTo>
                    <a:close/>
                    <a:moveTo>
                      <a:pt x="8664" y="1"/>
                    </a:moveTo>
                    <a:cubicBezTo>
                      <a:pt x="6365" y="1"/>
                      <a:pt x="4506" y="1860"/>
                      <a:pt x="4506" y="4159"/>
                    </a:cubicBezTo>
                    <a:cubicBezTo>
                      <a:pt x="4506" y="4852"/>
                      <a:pt x="4663" y="5514"/>
                      <a:pt x="5041" y="6113"/>
                    </a:cubicBezTo>
                    <a:lnTo>
                      <a:pt x="820" y="7341"/>
                    </a:lnTo>
                    <a:cubicBezTo>
                      <a:pt x="631" y="7373"/>
                      <a:pt x="505" y="7562"/>
                      <a:pt x="505" y="7719"/>
                    </a:cubicBezTo>
                    <a:cubicBezTo>
                      <a:pt x="505" y="7940"/>
                      <a:pt x="631" y="8097"/>
                      <a:pt x="820" y="8129"/>
                    </a:cubicBezTo>
                    <a:lnTo>
                      <a:pt x="2458" y="8570"/>
                    </a:lnTo>
                    <a:lnTo>
                      <a:pt x="316" y="10712"/>
                    </a:lnTo>
                    <a:cubicBezTo>
                      <a:pt x="1" y="11027"/>
                      <a:pt x="1" y="11563"/>
                      <a:pt x="316" y="11910"/>
                    </a:cubicBezTo>
                    <a:lnTo>
                      <a:pt x="883" y="12508"/>
                    </a:lnTo>
                    <a:cubicBezTo>
                      <a:pt x="1040" y="12666"/>
                      <a:pt x="1253" y="12744"/>
                      <a:pt x="1469" y="12744"/>
                    </a:cubicBezTo>
                    <a:cubicBezTo>
                      <a:pt x="1686" y="12744"/>
                      <a:pt x="1907" y="12666"/>
                      <a:pt x="2080" y="12508"/>
                    </a:cubicBezTo>
                    <a:lnTo>
                      <a:pt x="4254" y="10334"/>
                    </a:lnTo>
                    <a:lnTo>
                      <a:pt x="4663" y="11973"/>
                    </a:lnTo>
                    <a:cubicBezTo>
                      <a:pt x="4727" y="12181"/>
                      <a:pt x="4906" y="12292"/>
                      <a:pt x="5078" y="12292"/>
                    </a:cubicBezTo>
                    <a:cubicBezTo>
                      <a:pt x="5244" y="12292"/>
                      <a:pt x="5405" y="12189"/>
                      <a:pt x="5451" y="11973"/>
                    </a:cubicBezTo>
                    <a:lnTo>
                      <a:pt x="6680" y="7782"/>
                    </a:lnTo>
                    <a:cubicBezTo>
                      <a:pt x="7278" y="8097"/>
                      <a:pt x="7940" y="8286"/>
                      <a:pt x="8664" y="8286"/>
                    </a:cubicBezTo>
                    <a:cubicBezTo>
                      <a:pt x="10933" y="8286"/>
                      <a:pt x="12792" y="6428"/>
                      <a:pt x="12792" y="4159"/>
                    </a:cubicBezTo>
                    <a:cubicBezTo>
                      <a:pt x="12792" y="1860"/>
                      <a:pt x="10933" y="1"/>
                      <a:pt x="8664" y="1"/>
                    </a:cubicBezTo>
                    <a:close/>
                  </a:path>
                </a:pathLst>
              </a:custGeom>
              <a:solidFill>
                <a:srgbClr val="456168"/>
              </a:solidFill>
              <a:ln cap="flat" cmpd="sng" w="9525">
                <a:solidFill>
                  <a:srgbClr val="4561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0" name="Google Shape;810;p89"/>
          <p:cNvSpPr txBox="1"/>
          <p:nvPr/>
        </p:nvSpPr>
        <p:spPr>
          <a:xfrm>
            <a:off x="470100" y="209975"/>
            <a:ext cx="4101900" cy="8157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4100">
                <a:solidFill>
                  <a:srgbClr val="434343"/>
                </a:solidFill>
                <a:latin typeface="Fira Sans Extra Condensed"/>
                <a:ea typeface="Fira Sans Extra Condensed"/>
                <a:cs typeface="Fira Sans Extra Condensed"/>
                <a:sym typeface="Fira Sans Extra Condensed"/>
              </a:rPr>
              <a:t>Providing Support</a:t>
            </a:r>
            <a:endParaRPr b="1" sz="1900">
              <a:solidFill>
                <a:srgbClr val="43434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id="815" name="Google Shape;815;p90"/>
          <p:cNvPicPr preferRelativeResize="0"/>
          <p:nvPr/>
        </p:nvPicPr>
        <p:blipFill rotWithShape="1">
          <a:blip r:embed="rId3">
            <a:alphaModFix amt="72000"/>
          </a:blip>
          <a:srcRect b="16131" l="4142" r="2565" t="11399"/>
          <a:stretch/>
        </p:blipFill>
        <p:spPr>
          <a:xfrm flipH="1">
            <a:off x="0" y="0"/>
            <a:ext cx="9144000" cy="5143501"/>
          </a:xfrm>
          <a:prstGeom prst="rect">
            <a:avLst/>
          </a:prstGeom>
          <a:noFill/>
          <a:ln>
            <a:noFill/>
          </a:ln>
        </p:spPr>
      </p:pic>
      <p:sp>
        <p:nvSpPr>
          <p:cNvPr id="816" name="Google Shape;816;p90"/>
          <p:cNvSpPr txBox="1"/>
          <p:nvPr/>
        </p:nvSpPr>
        <p:spPr>
          <a:xfrm>
            <a:off x="1840650" y="293375"/>
            <a:ext cx="5462700" cy="876000"/>
          </a:xfrm>
          <a:prstGeom prst="rect">
            <a:avLst/>
          </a:prstGeom>
          <a:noFill/>
          <a:ln>
            <a:noFill/>
          </a:ln>
          <a:effectLst>
            <a:outerShdw blurRad="57150" rotWithShape="0" algn="bl" dir="5400000" dist="66675">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5400">
                <a:solidFill>
                  <a:schemeClr val="lt1"/>
                </a:solidFill>
                <a:latin typeface="Oswald"/>
                <a:ea typeface="Oswald"/>
                <a:cs typeface="Oswald"/>
                <a:sym typeface="Oswald"/>
              </a:rPr>
              <a:t>THANK YOU!</a:t>
            </a:r>
            <a:endParaRPr b="1" sz="5400">
              <a:solidFill>
                <a:schemeClr val="lt1"/>
              </a:solidFill>
              <a:latin typeface="Oswald"/>
              <a:ea typeface="Oswald"/>
              <a:cs typeface="Oswald"/>
              <a:sym typeface="Oswald"/>
            </a:endParaRPr>
          </a:p>
        </p:txBody>
      </p:sp>
      <p:pic>
        <p:nvPicPr>
          <p:cNvPr id="817" name="Google Shape;817;p90"/>
          <p:cNvPicPr preferRelativeResize="0"/>
          <p:nvPr/>
        </p:nvPicPr>
        <p:blipFill>
          <a:blip r:embed="rId4">
            <a:alphaModFix/>
          </a:blip>
          <a:stretch>
            <a:fillRect/>
          </a:stretch>
        </p:blipFill>
        <p:spPr>
          <a:xfrm>
            <a:off x="949875" y="534300"/>
            <a:ext cx="8194125" cy="4609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57"/>
          <p:cNvPicPr preferRelativeResize="0"/>
          <p:nvPr/>
        </p:nvPicPr>
        <p:blipFill rotWithShape="1">
          <a:blip r:embed="rId3">
            <a:alphaModFix/>
          </a:blip>
          <a:srcRect b="20006" l="-40" r="39" t="2450"/>
          <a:stretch/>
        </p:blipFill>
        <p:spPr>
          <a:xfrm>
            <a:off x="0" y="0"/>
            <a:ext cx="9144248" cy="5143500"/>
          </a:xfrm>
          <a:prstGeom prst="rect">
            <a:avLst/>
          </a:prstGeom>
          <a:noFill/>
          <a:ln>
            <a:noFill/>
          </a:ln>
        </p:spPr>
      </p:pic>
      <p:sp>
        <p:nvSpPr>
          <p:cNvPr id="291" name="Google Shape;291;p57"/>
          <p:cNvSpPr/>
          <p:nvPr/>
        </p:nvSpPr>
        <p:spPr>
          <a:xfrm>
            <a:off x="0" y="0"/>
            <a:ext cx="91521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2" name="Google Shape;292;p57"/>
          <p:cNvSpPr/>
          <p:nvPr/>
        </p:nvSpPr>
        <p:spPr>
          <a:xfrm>
            <a:off x="3909975" y="1310350"/>
            <a:ext cx="4176000" cy="33774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57"/>
          <p:cNvSpPr txBox="1"/>
          <p:nvPr/>
        </p:nvSpPr>
        <p:spPr>
          <a:xfrm>
            <a:off x="310274" y="157025"/>
            <a:ext cx="3830400" cy="780300"/>
          </a:xfrm>
          <a:prstGeom prst="rect">
            <a:avLst/>
          </a:prstGeom>
          <a:noFill/>
          <a:ln>
            <a:noFill/>
          </a:ln>
          <a:effectLst>
            <a:outerShdw blurRad="57150" rotWithShape="0" algn="bl" dir="5400000" dist="3810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5400"/>
              <a:buFont typeface="Arial"/>
              <a:buNone/>
            </a:pPr>
            <a:r>
              <a:rPr b="1" lang="en" sz="3600">
                <a:solidFill>
                  <a:srgbClr val="456168"/>
                </a:solidFill>
                <a:latin typeface="Oswald"/>
                <a:ea typeface="Oswald"/>
                <a:cs typeface="Oswald"/>
                <a:sym typeface="Oswald"/>
              </a:rPr>
              <a:t>PROGRAM PILLARS</a:t>
            </a:r>
            <a:endParaRPr b="1" i="0" sz="1000" u="none" cap="none" strike="noStrike">
              <a:solidFill>
                <a:srgbClr val="456168"/>
              </a:solidFill>
              <a:latin typeface="Oswald"/>
              <a:ea typeface="Oswald"/>
              <a:cs typeface="Oswald"/>
              <a:sym typeface="Oswald"/>
            </a:endParaRPr>
          </a:p>
        </p:txBody>
      </p:sp>
      <p:sp>
        <p:nvSpPr>
          <p:cNvPr id="294" name="Google Shape;294;p57"/>
          <p:cNvSpPr txBox="1"/>
          <p:nvPr/>
        </p:nvSpPr>
        <p:spPr>
          <a:xfrm>
            <a:off x="4255575" y="1310350"/>
            <a:ext cx="3830400" cy="3377400"/>
          </a:xfrm>
          <a:prstGeom prst="rect">
            <a:avLst/>
          </a:prstGeom>
          <a:noFill/>
          <a:ln>
            <a:noFill/>
          </a:ln>
        </p:spPr>
        <p:txBody>
          <a:bodyPr anchorCtr="0" anchor="ctr" bIns="91425" lIns="91425" spcFirstLastPara="1" rIns="91425" wrap="square" tIns="91425">
            <a:noAutofit/>
          </a:bodyPr>
          <a:lstStyle/>
          <a:p>
            <a:pPr indent="-400050" lvl="0" marL="457200" marR="0" rtl="0" algn="l">
              <a:lnSpc>
                <a:spcPct val="100000"/>
              </a:lnSpc>
              <a:spcBef>
                <a:spcPts val="0"/>
              </a:spcBef>
              <a:spcAft>
                <a:spcPts val="0"/>
              </a:spcAft>
              <a:buClr>
                <a:schemeClr val="lt1"/>
              </a:buClr>
              <a:buSzPts val="2700"/>
              <a:buFont typeface="Fira Sans Extra Condensed Light"/>
              <a:buAutoNum type="arabicPeriod"/>
            </a:pPr>
            <a:r>
              <a:rPr lang="en" sz="2700">
                <a:solidFill>
                  <a:schemeClr val="lt1"/>
                </a:solidFill>
                <a:latin typeface="Fira Sans Extra Condensed Light"/>
                <a:ea typeface="Fira Sans Extra Condensed Light"/>
                <a:cs typeface="Fira Sans Extra Condensed Light"/>
                <a:sym typeface="Fira Sans Extra Condensed Light"/>
              </a:rPr>
              <a:t>Coordination</a:t>
            </a:r>
            <a:endParaRPr sz="2700">
              <a:solidFill>
                <a:schemeClr val="lt1"/>
              </a:solidFill>
              <a:latin typeface="Fira Sans Extra Condensed Light"/>
              <a:ea typeface="Fira Sans Extra Condensed Light"/>
              <a:cs typeface="Fira Sans Extra Condensed Light"/>
              <a:sym typeface="Fira Sans Extra Condensed Light"/>
            </a:endParaRPr>
          </a:p>
          <a:p>
            <a:pPr indent="-400050" lvl="0" marL="457200" marR="0" rtl="0" algn="l">
              <a:lnSpc>
                <a:spcPct val="100000"/>
              </a:lnSpc>
              <a:spcBef>
                <a:spcPts val="1000"/>
              </a:spcBef>
              <a:spcAft>
                <a:spcPts val="0"/>
              </a:spcAft>
              <a:buClr>
                <a:schemeClr val="lt1"/>
              </a:buClr>
              <a:buSzPts val="2700"/>
              <a:buFont typeface="Fira Sans Extra Condensed Light"/>
              <a:buAutoNum type="arabicPeriod"/>
            </a:pPr>
            <a:r>
              <a:rPr lang="en" sz="2700">
                <a:solidFill>
                  <a:schemeClr val="lt1"/>
                </a:solidFill>
                <a:latin typeface="Fira Sans Extra Condensed Light"/>
                <a:ea typeface="Fira Sans Extra Condensed Light"/>
                <a:cs typeface="Fira Sans Extra Condensed Light"/>
                <a:sym typeface="Fira Sans Extra Condensed Light"/>
              </a:rPr>
              <a:t>Prevention</a:t>
            </a:r>
            <a:endParaRPr i="0" sz="900" u="none" cap="none" strike="noStrike">
              <a:solidFill>
                <a:schemeClr val="lt1"/>
              </a:solidFill>
              <a:latin typeface="Fira Sans Extra Condensed Light"/>
              <a:ea typeface="Fira Sans Extra Condensed Light"/>
              <a:cs typeface="Fira Sans Extra Condensed Light"/>
              <a:sym typeface="Fira Sans Extra Condensed Light"/>
            </a:endParaRPr>
          </a:p>
          <a:p>
            <a:pPr indent="-400050" lvl="0" marL="457200" marR="0" rtl="0" algn="l">
              <a:lnSpc>
                <a:spcPct val="100000"/>
              </a:lnSpc>
              <a:spcBef>
                <a:spcPts val="1000"/>
              </a:spcBef>
              <a:spcAft>
                <a:spcPts val="0"/>
              </a:spcAft>
              <a:buClr>
                <a:schemeClr val="lt1"/>
              </a:buClr>
              <a:buSzPts val="2700"/>
              <a:buFont typeface="Fira Sans Extra Condensed Light"/>
              <a:buAutoNum type="arabicPeriod"/>
            </a:pPr>
            <a:r>
              <a:rPr lang="en" sz="2700">
                <a:solidFill>
                  <a:schemeClr val="lt1"/>
                </a:solidFill>
                <a:latin typeface="Fira Sans Extra Condensed Light"/>
                <a:ea typeface="Fira Sans Extra Condensed Light"/>
                <a:cs typeface="Fira Sans Extra Condensed Light"/>
                <a:sym typeface="Fira Sans Extra Condensed Light"/>
              </a:rPr>
              <a:t>Removal</a:t>
            </a:r>
            <a:endParaRPr sz="2700">
              <a:solidFill>
                <a:schemeClr val="lt1"/>
              </a:solidFill>
              <a:latin typeface="Fira Sans Extra Condensed Light"/>
              <a:ea typeface="Fira Sans Extra Condensed Light"/>
              <a:cs typeface="Fira Sans Extra Condensed Light"/>
              <a:sym typeface="Fira Sans Extra Condensed Light"/>
            </a:endParaRPr>
          </a:p>
          <a:p>
            <a:pPr indent="-400050" lvl="0" marL="457200" marR="0" rtl="0" algn="l">
              <a:lnSpc>
                <a:spcPct val="100000"/>
              </a:lnSpc>
              <a:spcBef>
                <a:spcPts val="1000"/>
              </a:spcBef>
              <a:spcAft>
                <a:spcPts val="0"/>
              </a:spcAft>
              <a:buClr>
                <a:schemeClr val="lt1"/>
              </a:buClr>
              <a:buSzPts val="2700"/>
              <a:buFont typeface="Fira Sans Extra Condensed Light"/>
              <a:buAutoNum type="arabicPeriod"/>
            </a:pPr>
            <a:r>
              <a:rPr i="0" lang="en" sz="2700" u="none" cap="none" strike="noStrike">
                <a:solidFill>
                  <a:schemeClr val="lt1"/>
                </a:solidFill>
                <a:latin typeface="Fira Sans Extra Condensed Light"/>
                <a:ea typeface="Fira Sans Extra Condensed Light"/>
                <a:cs typeface="Fira Sans Extra Condensed Light"/>
                <a:sym typeface="Fira Sans Extra Condensed Light"/>
              </a:rPr>
              <a:t>Research</a:t>
            </a:r>
            <a:endParaRPr sz="2700">
              <a:solidFill>
                <a:schemeClr val="lt1"/>
              </a:solidFill>
              <a:latin typeface="Fira Sans Extra Condensed Light"/>
              <a:ea typeface="Fira Sans Extra Condensed Light"/>
              <a:cs typeface="Fira Sans Extra Condensed Light"/>
              <a:sym typeface="Fira Sans Extra Condensed Light"/>
            </a:endParaRPr>
          </a:p>
          <a:p>
            <a:pPr indent="-400050" lvl="0" marL="457200" marR="0" rtl="0" algn="l">
              <a:lnSpc>
                <a:spcPct val="100000"/>
              </a:lnSpc>
              <a:spcBef>
                <a:spcPts val="1000"/>
              </a:spcBef>
              <a:spcAft>
                <a:spcPts val="0"/>
              </a:spcAft>
              <a:buClr>
                <a:schemeClr val="lt1"/>
              </a:buClr>
              <a:buSzPts val="2700"/>
              <a:buFont typeface="Fira Sans Extra Condensed Light"/>
              <a:buAutoNum type="arabicPeriod"/>
            </a:pPr>
            <a:r>
              <a:rPr i="0" lang="en" sz="2700" u="none" cap="none" strike="noStrike">
                <a:solidFill>
                  <a:schemeClr val="lt1"/>
                </a:solidFill>
                <a:latin typeface="Fira Sans Extra Condensed Light"/>
                <a:ea typeface="Fira Sans Extra Condensed Light"/>
                <a:cs typeface="Fira Sans Extra Condensed Light"/>
                <a:sym typeface="Fira Sans Extra Condensed Light"/>
              </a:rPr>
              <a:t>Monitoring &amp; Detection</a:t>
            </a:r>
            <a:endParaRPr sz="2700">
              <a:solidFill>
                <a:schemeClr val="lt1"/>
              </a:solidFill>
              <a:latin typeface="Fira Sans Extra Condensed Light"/>
              <a:ea typeface="Fira Sans Extra Condensed Light"/>
              <a:cs typeface="Fira Sans Extra Condensed Light"/>
              <a:sym typeface="Fira Sans Extra Condensed Light"/>
            </a:endParaRPr>
          </a:p>
          <a:p>
            <a:pPr indent="-400050" lvl="0" marL="457200" marR="0" rtl="0" algn="l">
              <a:lnSpc>
                <a:spcPct val="100000"/>
              </a:lnSpc>
              <a:spcBef>
                <a:spcPts val="1000"/>
              </a:spcBef>
              <a:spcAft>
                <a:spcPts val="1000"/>
              </a:spcAft>
              <a:buClr>
                <a:schemeClr val="lt1"/>
              </a:buClr>
              <a:buSzPts val="2700"/>
              <a:buFont typeface="Fira Sans Extra Condensed Light"/>
              <a:buAutoNum type="arabicPeriod"/>
            </a:pPr>
            <a:r>
              <a:rPr i="0" lang="en" sz="2700" u="none" cap="none" strike="noStrike">
                <a:solidFill>
                  <a:schemeClr val="lt1"/>
                </a:solidFill>
                <a:latin typeface="Fira Sans Extra Condensed Light"/>
                <a:ea typeface="Fira Sans Extra Condensed Light"/>
                <a:cs typeface="Fira Sans Extra Condensed Light"/>
                <a:sym typeface="Fira Sans Extra Condensed Light"/>
              </a:rPr>
              <a:t>Response</a:t>
            </a:r>
            <a:endParaRPr i="0" sz="900" u="none" cap="none" strike="noStrike">
              <a:solidFill>
                <a:schemeClr val="lt1"/>
              </a:solidFill>
              <a:latin typeface="Fira Sans Extra Condensed Light"/>
              <a:ea typeface="Fira Sans Extra Condensed Light"/>
              <a:cs typeface="Fira Sans Extra Condensed Light"/>
              <a:sym typeface="Fira Sans Extra Condensed Light"/>
            </a:endParaRPr>
          </a:p>
        </p:txBody>
      </p:sp>
      <p:grpSp>
        <p:nvGrpSpPr>
          <p:cNvPr id="295" name="Google Shape;295;p57"/>
          <p:cNvGrpSpPr/>
          <p:nvPr/>
        </p:nvGrpSpPr>
        <p:grpSpPr>
          <a:xfrm>
            <a:off x="8558076" y="4573823"/>
            <a:ext cx="507770" cy="477197"/>
            <a:chOff x="7614076" y="676076"/>
            <a:chExt cx="1208400" cy="1208400"/>
          </a:xfrm>
        </p:grpSpPr>
        <p:sp>
          <p:nvSpPr>
            <p:cNvPr id="296" name="Google Shape;296;p57"/>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97" name="Google Shape;297;p57"/>
            <p:cNvPicPr preferRelativeResize="0"/>
            <p:nvPr/>
          </p:nvPicPr>
          <p:blipFill>
            <a:blip r:embed="rId4">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58"/>
          <p:cNvPicPr preferRelativeResize="0"/>
          <p:nvPr/>
        </p:nvPicPr>
        <p:blipFill>
          <a:blip r:embed="rId3">
            <a:alphaModFix/>
          </a:blip>
          <a:stretch>
            <a:fillRect/>
          </a:stretch>
        </p:blipFill>
        <p:spPr>
          <a:xfrm>
            <a:off x="762775" y="504975"/>
            <a:ext cx="6895498" cy="4486125"/>
          </a:xfrm>
          <a:prstGeom prst="rect">
            <a:avLst/>
          </a:prstGeom>
          <a:noFill/>
          <a:ln>
            <a:noFill/>
          </a:ln>
        </p:spPr>
      </p:pic>
      <p:pic>
        <p:nvPicPr>
          <p:cNvPr id="303" name="Google Shape;303;p58"/>
          <p:cNvPicPr preferRelativeResize="0"/>
          <p:nvPr/>
        </p:nvPicPr>
        <p:blipFill>
          <a:blip r:embed="rId4">
            <a:alphaModFix/>
          </a:blip>
          <a:stretch>
            <a:fillRect/>
          </a:stretch>
        </p:blipFill>
        <p:spPr>
          <a:xfrm>
            <a:off x="6907750" y="3954725"/>
            <a:ext cx="1596925" cy="979375"/>
          </a:xfrm>
          <a:prstGeom prst="rect">
            <a:avLst/>
          </a:prstGeom>
          <a:noFill/>
          <a:ln>
            <a:noFill/>
          </a:ln>
        </p:spPr>
      </p:pic>
      <p:sp>
        <p:nvSpPr>
          <p:cNvPr id="304" name="Google Shape;304;p58"/>
          <p:cNvSpPr txBox="1"/>
          <p:nvPr/>
        </p:nvSpPr>
        <p:spPr>
          <a:xfrm>
            <a:off x="2004300" y="187175"/>
            <a:ext cx="5135400" cy="7695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456168"/>
                </a:solidFill>
                <a:latin typeface="Oswald Medium"/>
                <a:ea typeface="Oswald Medium"/>
                <a:cs typeface="Oswald Medium"/>
                <a:sym typeface="Oswald Medium"/>
              </a:rPr>
              <a:t>WHERE WE WORK</a:t>
            </a:r>
            <a:endParaRPr sz="2200">
              <a:solidFill>
                <a:srgbClr val="456168"/>
              </a:solidFill>
              <a:latin typeface="Oswald Medium"/>
              <a:ea typeface="Oswald Medium"/>
              <a:cs typeface="Oswald Medium"/>
              <a:sym typeface="Oswald Medium"/>
            </a:endParaRPr>
          </a:p>
        </p:txBody>
      </p:sp>
      <p:pic>
        <p:nvPicPr>
          <p:cNvPr id="305" name="Google Shape;305;p58"/>
          <p:cNvPicPr preferRelativeResize="0"/>
          <p:nvPr/>
        </p:nvPicPr>
        <p:blipFill>
          <a:blip r:embed="rId5">
            <a:alphaModFix/>
          </a:blip>
          <a:stretch>
            <a:fillRect/>
          </a:stretch>
        </p:blipFill>
        <p:spPr>
          <a:xfrm>
            <a:off x="997250" y="1977650"/>
            <a:ext cx="213325" cy="358100"/>
          </a:xfrm>
          <a:prstGeom prst="rect">
            <a:avLst/>
          </a:prstGeom>
          <a:noFill/>
          <a:ln>
            <a:noFill/>
          </a:ln>
        </p:spPr>
      </p:pic>
      <p:pic>
        <p:nvPicPr>
          <p:cNvPr id="306" name="Google Shape;306;p58"/>
          <p:cNvPicPr preferRelativeResize="0"/>
          <p:nvPr/>
        </p:nvPicPr>
        <p:blipFill>
          <a:blip r:embed="rId5">
            <a:alphaModFix/>
          </a:blip>
          <a:stretch>
            <a:fillRect/>
          </a:stretch>
        </p:blipFill>
        <p:spPr>
          <a:xfrm>
            <a:off x="1288000" y="598575"/>
            <a:ext cx="213325" cy="358100"/>
          </a:xfrm>
          <a:prstGeom prst="rect">
            <a:avLst/>
          </a:prstGeom>
          <a:noFill/>
          <a:ln>
            <a:noFill/>
          </a:ln>
        </p:spPr>
      </p:pic>
      <p:pic>
        <p:nvPicPr>
          <p:cNvPr id="307" name="Google Shape;307;p58"/>
          <p:cNvPicPr preferRelativeResize="0"/>
          <p:nvPr/>
        </p:nvPicPr>
        <p:blipFill>
          <a:blip r:embed="rId5">
            <a:alphaModFix/>
          </a:blip>
          <a:stretch>
            <a:fillRect/>
          </a:stretch>
        </p:blipFill>
        <p:spPr>
          <a:xfrm>
            <a:off x="3182025" y="4494675"/>
            <a:ext cx="213325" cy="358100"/>
          </a:xfrm>
          <a:prstGeom prst="rect">
            <a:avLst/>
          </a:prstGeom>
          <a:noFill/>
          <a:ln>
            <a:noFill/>
          </a:ln>
        </p:spPr>
      </p:pic>
      <p:pic>
        <p:nvPicPr>
          <p:cNvPr id="308" name="Google Shape;308;p58"/>
          <p:cNvPicPr preferRelativeResize="0"/>
          <p:nvPr/>
        </p:nvPicPr>
        <p:blipFill>
          <a:blip r:embed="rId5">
            <a:alphaModFix/>
          </a:blip>
          <a:stretch>
            <a:fillRect/>
          </a:stretch>
        </p:blipFill>
        <p:spPr>
          <a:xfrm>
            <a:off x="7965200" y="3954725"/>
            <a:ext cx="213325" cy="358100"/>
          </a:xfrm>
          <a:prstGeom prst="rect">
            <a:avLst/>
          </a:prstGeom>
          <a:noFill/>
          <a:ln>
            <a:noFill/>
          </a:ln>
        </p:spPr>
      </p:pic>
      <p:pic>
        <p:nvPicPr>
          <p:cNvPr id="309" name="Google Shape;309;p58"/>
          <p:cNvPicPr preferRelativeResize="0"/>
          <p:nvPr/>
        </p:nvPicPr>
        <p:blipFill>
          <a:blip r:embed="rId5">
            <a:alphaModFix/>
          </a:blip>
          <a:stretch>
            <a:fillRect/>
          </a:stretch>
        </p:blipFill>
        <p:spPr>
          <a:xfrm>
            <a:off x="5407500" y="3660100"/>
            <a:ext cx="213325" cy="358100"/>
          </a:xfrm>
          <a:prstGeom prst="rect">
            <a:avLst/>
          </a:prstGeom>
          <a:noFill/>
          <a:ln>
            <a:noFill/>
          </a:ln>
        </p:spPr>
      </p:pic>
      <p:pic>
        <p:nvPicPr>
          <p:cNvPr id="310" name="Google Shape;310;p58"/>
          <p:cNvPicPr preferRelativeResize="0"/>
          <p:nvPr/>
        </p:nvPicPr>
        <p:blipFill>
          <a:blip r:embed="rId5">
            <a:alphaModFix/>
          </a:blip>
          <a:stretch>
            <a:fillRect/>
          </a:stretch>
        </p:blipFill>
        <p:spPr>
          <a:xfrm>
            <a:off x="6206475" y="3954725"/>
            <a:ext cx="213325" cy="358100"/>
          </a:xfrm>
          <a:prstGeom prst="rect">
            <a:avLst/>
          </a:prstGeom>
          <a:noFill/>
          <a:ln>
            <a:noFill/>
          </a:ln>
        </p:spPr>
      </p:pic>
      <p:pic>
        <p:nvPicPr>
          <p:cNvPr id="311" name="Google Shape;311;p58"/>
          <p:cNvPicPr preferRelativeResize="0"/>
          <p:nvPr/>
        </p:nvPicPr>
        <p:blipFill>
          <a:blip r:embed="rId5">
            <a:alphaModFix/>
          </a:blip>
          <a:stretch>
            <a:fillRect/>
          </a:stretch>
        </p:blipFill>
        <p:spPr>
          <a:xfrm>
            <a:off x="6419800" y="3175475"/>
            <a:ext cx="213325" cy="358100"/>
          </a:xfrm>
          <a:prstGeom prst="rect">
            <a:avLst/>
          </a:prstGeom>
          <a:noFill/>
          <a:ln>
            <a:noFill/>
          </a:ln>
        </p:spPr>
      </p:pic>
      <p:pic>
        <p:nvPicPr>
          <p:cNvPr id="312" name="Google Shape;312;p58"/>
          <p:cNvPicPr preferRelativeResize="0"/>
          <p:nvPr/>
        </p:nvPicPr>
        <p:blipFill>
          <a:blip r:embed="rId5">
            <a:alphaModFix/>
          </a:blip>
          <a:stretch>
            <a:fillRect/>
          </a:stretch>
        </p:blipFill>
        <p:spPr>
          <a:xfrm>
            <a:off x="6633125" y="2155925"/>
            <a:ext cx="213325" cy="358100"/>
          </a:xfrm>
          <a:prstGeom prst="rect">
            <a:avLst/>
          </a:prstGeom>
          <a:noFill/>
          <a:ln>
            <a:noFill/>
          </a:ln>
        </p:spPr>
      </p:pic>
      <p:pic>
        <p:nvPicPr>
          <p:cNvPr id="313" name="Google Shape;313;p58"/>
          <p:cNvPicPr preferRelativeResize="0"/>
          <p:nvPr/>
        </p:nvPicPr>
        <p:blipFill>
          <a:blip r:embed="rId5">
            <a:alphaModFix/>
          </a:blip>
          <a:stretch>
            <a:fillRect/>
          </a:stretch>
        </p:blipFill>
        <p:spPr>
          <a:xfrm>
            <a:off x="7212800" y="1470825"/>
            <a:ext cx="213325" cy="358100"/>
          </a:xfrm>
          <a:prstGeom prst="rect">
            <a:avLst/>
          </a:prstGeom>
          <a:noFill/>
          <a:ln>
            <a:noFill/>
          </a:ln>
        </p:spPr>
      </p:pic>
      <p:pic>
        <p:nvPicPr>
          <p:cNvPr id="314" name="Google Shape;314;p58"/>
          <p:cNvPicPr preferRelativeResize="0"/>
          <p:nvPr/>
        </p:nvPicPr>
        <p:blipFill>
          <a:blip r:embed="rId5">
            <a:alphaModFix/>
          </a:blip>
          <a:stretch>
            <a:fillRect/>
          </a:stretch>
        </p:blipFill>
        <p:spPr>
          <a:xfrm>
            <a:off x="5680550" y="1619550"/>
            <a:ext cx="213325" cy="358100"/>
          </a:xfrm>
          <a:prstGeom prst="rect">
            <a:avLst/>
          </a:prstGeom>
          <a:noFill/>
          <a:ln>
            <a:noFill/>
          </a:ln>
        </p:spPr>
      </p:pic>
      <p:grpSp>
        <p:nvGrpSpPr>
          <p:cNvPr id="315" name="Google Shape;315;p58"/>
          <p:cNvGrpSpPr/>
          <p:nvPr/>
        </p:nvGrpSpPr>
        <p:grpSpPr>
          <a:xfrm>
            <a:off x="8558076" y="4573823"/>
            <a:ext cx="507770" cy="477197"/>
            <a:chOff x="7614076" y="676076"/>
            <a:chExt cx="1208400" cy="1208400"/>
          </a:xfrm>
        </p:grpSpPr>
        <p:sp>
          <p:nvSpPr>
            <p:cNvPr id="316" name="Google Shape;316;p58"/>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17" name="Google Shape;317;p58"/>
            <p:cNvPicPr preferRelativeResize="0"/>
            <p:nvPr/>
          </p:nvPicPr>
          <p:blipFill>
            <a:blip r:embed="rId6">
              <a:alphaModFix/>
            </a:blip>
            <a:stretch>
              <a:fillRect/>
            </a:stretch>
          </p:blipFill>
          <p:spPr>
            <a:xfrm>
              <a:off x="7718082" y="780084"/>
              <a:ext cx="1000289" cy="1000308"/>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59"/>
          <p:cNvPicPr preferRelativeResize="0"/>
          <p:nvPr/>
        </p:nvPicPr>
        <p:blipFill>
          <a:blip r:embed="rId3">
            <a:alphaModFix/>
          </a:blip>
          <a:stretch>
            <a:fillRect/>
          </a:stretch>
        </p:blipFill>
        <p:spPr>
          <a:xfrm>
            <a:off x="762775" y="504975"/>
            <a:ext cx="6895498" cy="4486125"/>
          </a:xfrm>
          <a:prstGeom prst="rect">
            <a:avLst/>
          </a:prstGeom>
          <a:noFill/>
          <a:ln>
            <a:noFill/>
          </a:ln>
        </p:spPr>
      </p:pic>
      <p:pic>
        <p:nvPicPr>
          <p:cNvPr id="323" name="Google Shape;323;p59"/>
          <p:cNvPicPr preferRelativeResize="0"/>
          <p:nvPr/>
        </p:nvPicPr>
        <p:blipFill>
          <a:blip r:embed="rId4">
            <a:alphaModFix/>
          </a:blip>
          <a:stretch>
            <a:fillRect/>
          </a:stretch>
        </p:blipFill>
        <p:spPr>
          <a:xfrm>
            <a:off x="6907750" y="3954725"/>
            <a:ext cx="1596925" cy="979375"/>
          </a:xfrm>
          <a:prstGeom prst="rect">
            <a:avLst/>
          </a:prstGeom>
          <a:noFill/>
          <a:ln>
            <a:noFill/>
          </a:ln>
        </p:spPr>
      </p:pic>
      <p:sp>
        <p:nvSpPr>
          <p:cNvPr id="324" name="Google Shape;324;p59"/>
          <p:cNvSpPr txBox="1"/>
          <p:nvPr/>
        </p:nvSpPr>
        <p:spPr>
          <a:xfrm>
            <a:off x="2004300" y="187175"/>
            <a:ext cx="5135400" cy="7695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456168"/>
                </a:solidFill>
                <a:latin typeface="Oswald Medium"/>
                <a:ea typeface="Oswald Medium"/>
                <a:cs typeface="Oswald Medium"/>
                <a:sym typeface="Oswald Medium"/>
              </a:rPr>
              <a:t>WHERE WE WORK</a:t>
            </a:r>
            <a:endParaRPr sz="2200">
              <a:solidFill>
                <a:srgbClr val="456168"/>
              </a:solidFill>
              <a:latin typeface="Oswald Medium"/>
              <a:ea typeface="Oswald Medium"/>
              <a:cs typeface="Oswald Medium"/>
              <a:sym typeface="Oswald Medium"/>
            </a:endParaRPr>
          </a:p>
        </p:txBody>
      </p:sp>
      <p:pic>
        <p:nvPicPr>
          <p:cNvPr id="325" name="Google Shape;325;p59"/>
          <p:cNvPicPr preferRelativeResize="0"/>
          <p:nvPr/>
        </p:nvPicPr>
        <p:blipFill>
          <a:blip r:embed="rId5">
            <a:alphaModFix/>
          </a:blip>
          <a:stretch>
            <a:fillRect/>
          </a:stretch>
        </p:blipFill>
        <p:spPr>
          <a:xfrm>
            <a:off x="997250" y="1977650"/>
            <a:ext cx="213325" cy="358100"/>
          </a:xfrm>
          <a:prstGeom prst="rect">
            <a:avLst/>
          </a:prstGeom>
          <a:noFill/>
          <a:ln>
            <a:noFill/>
          </a:ln>
        </p:spPr>
      </p:pic>
      <p:pic>
        <p:nvPicPr>
          <p:cNvPr id="326" name="Google Shape;326;p59"/>
          <p:cNvPicPr preferRelativeResize="0"/>
          <p:nvPr/>
        </p:nvPicPr>
        <p:blipFill>
          <a:blip r:embed="rId5">
            <a:alphaModFix/>
          </a:blip>
          <a:stretch>
            <a:fillRect/>
          </a:stretch>
        </p:blipFill>
        <p:spPr>
          <a:xfrm>
            <a:off x="1288000" y="598575"/>
            <a:ext cx="213325" cy="358100"/>
          </a:xfrm>
          <a:prstGeom prst="rect">
            <a:avLst/>
          </a:prstGeom>
          <a:noFill/>
          <a:ln>
            <a:noFill/>
          </a:ln>
        </p:spPr>
      </p:pic>
      <p:pic>
        <p:nvPicPr>
          <p:cNvPr id="327" name="Google Shape;327;p59"/>
          <p:cNvPicPr preferRelativeResize="0"/>
          <p:nvPr/>
        </p:nvPicPr>
        <p:blipFill>
          <a:blip r:embed="rId5">
            <a:alphaModFix/>
          </a:blip>
          <a:stretch>
            <a:fillRect/>
          </a:stretch>
        </p:blipFill>
        <p:spPr>
          <a:xfrm>
            <a:off x="3182025" y="4494675"/>
            <a:ext cx="213325" cy="358100"/>
          </a:xfrm>
          <a:prstGeom prst="rect">
            <a:avLst/>
          </a:prstGeom>
          <a:noFill/>
          <a:ln>
            <a:noFill/>
          </a:ln>
        </p:spPr>
      </p:pic>
      <p:pic>
        <p:nvPicPr>
          <p:cNvPr id="328" name="Google Shape;328;p59"/>
          <p:cNvPicPr preferRelativeResize="0"/>
          <p:nvPr/>
        </p:nvPicPr>
        <p:blipFill>
          <a:blip r:embed="rId5">
            <a:alphaModFix/>
          </a:blip>
          <a:stretch>
            <a:fillRect/>
          </a:stretch>
        </p:blipFill>
        <p:spPr>
          <a:xfrm>
            <a:off x="7965200" y="3954725"/>
            <a:ext cx="213325" cy="358100"/>
          </a:xfrm>
          <a:prstGeom prst="rect">
            <a:avLst/>
          </a:prstGeom>
          <a:noFill/>
          <a:ln>
            <a:noFill/>
          </a:ln>
        </p:spPr>
      </p:pic>
      <p:pic>
        <p:nvPicPr>
          <p:cNvPr id="329" name="Google Shape;329;p59"/>
          <p:cNvPicPr preferRelativeResize="0"/>
          <p:nvPr/>
        </p:nvPicPr>
        <p:blipFill>
          <a:blip r:embed="rId5">
            <a:alphaModFix/>
          </a:blip>
          <a:stretch>
            <a:fillRect/>
          </a:stretch>
        </p:blipFill>
        <p:spPr>
          <a:xfrm>
            <a:off x="5407500" y="3660100"/>
            <a:ext cx="213325" cy="358100"/>
          </a:xfrm>
          <a:prstGeom prst="rect">
            <a:avLst/>
          </a:prstGeom>
          <a:noFill/>
          <a:ln>
            <a:noFill/>
          </a:ln>
        </p:spPr>
      </p:pic>
      <p:pic>
        <p:nvPicPr>
          <p:cNvPr id="330" name="Google Shape;330;p59"/>
          <p:cNvPicPr preferRelativeResize="0"/>
          <p:nvPr/>
        </p:nvPicPr>
        <p:blipFill>
          <a:blip r:embed="rId5">
            <a:alphaModFix/>
          </a:blip>
          <a:stretch>
            <a:fillRect/>
          </a:stretch>
        </p:blipFill>
        <p:spPr>
          <a:xfrm>
            <a:off x="6206475" y="3954725"/>
            <a:ext cx="213325" cy="358100"/>
          </a:xfrm>
          <a:prstGeom prst="rect">
            <a:avLst/>
          </a:prstGeom>
          <a:noFill/>
          <a:ln>
            <a:noFill/>
          </a:ln>
        </p:spPr>
      </p:pic>
      <p:pic>
        <p:nvPicPr>
          <p:cNvPr id="331" name="Google Shape;331;p59"/>
          <p:cNvPicPr preferRelativeResize="0"/>
          <p:nvPr/>
        </p:nvPicPr>
        <p:blipFill>
          <a:blip r:embed="rId5">
            <a:alphaModFix/>
          </a:blip>
          <a:stretch>
            <a:fillRect/>
          </a:stretch>
        </p:blipFill>
        <p:spPr>
          <a:xfrm>
            <a:off x="6419800" y="3175475"/>
            <a:ext cx="213325" cy="358100"/>
          </a:xfrm>
          <a:prstGeom prst="rect">
            <a:avLst/>
          </a:prstGeom>
          <a:noFill/>
          <a:ln>
            <a:noFill/>
          </a:ln>
        </p:spPr>
      </p:pic>
      <p:pic>
        <p:nvPicPr>
          <p:cNvPr id="332" name="Google Shape;332;p59"/>
          <p:cNvPicPr preferRelativeResize="0"/>
          <p:nvPr/>
        </p:nvPicPr>
        <p:blipFill>
          <a:blip r:embed="rId5">
            <a:alphaModFix/>
          </a:blip>
          <a:stretch>
            <a:fillRect/>
          </a:stretch>
        </p:blipFill>
        <p:spPr>
          <a:xfrm>
            <a:off x="6633125" y="2155925"/>
            <a:ext cx="213325" cy="358100"/>
          </a:xfrm>
          <a:prstGeom prst="rect">
            <a:avLst/>
          </a:prstGeom>
          <a:noFill/>
          <a:ln>
            <a:noFill/>
          </a:ln>
        </p:spPr>
      </p:pic>
      <p:pic>
        <p:nvPicPr>
          <p:cNvPr id="333" name="Google Shape;333;p59"/>
          <p:cNvPicPr preferRelativeResize="0"/>
          <p:nvPr/>
        </p:nvPicPr>
        <p:blipFill>
          <a:blip r:embed="rId5">
            <a:alphaModFix/>
          </a:blip>
          <a:stretch>
            <a:fillRect/>
          </a:stretch>
        </p:blipFill>
        <p:spPr>
          <a:xfrm>
            <a:off x="7212800" y="1470825"/>
            <a:ext cx="213325" cy="358100"/>
          </a:xfrm>
          <a:prstGeom prst="rect">
            <a:avLst/>
          </a:prstGeom>
          <a:noFill/>
          <a:ln>
            <a:noFill/>
          </a:ln>
        </p:spPr>
      </p:pic>
      <p:pic>
        <p:nvPicPr>
          <p:cNvPr id="334" name="Google Shape;334;p59"/>
          <p:cNvPicPr preferRelativeResize="0"/>
          <p:nvPr/>
        </p:nvPicPr>
        <p:blipFill>
          <a:blip r:embed="rId5">
            <a:alphaModFix/>
          </a:blip>
          <a:stretch>
            <a:fillRect/>
          </a:stretch>
        </p:blipFill>
        <p:spPr>
          <a:xfrm>
            <a:off x="5680550" y="1619550"/>
            <a:ext cx="213325" cy="358100"/>
          </a:xfrm>
          <a:prstGeom prst="rect">
            <a:avLst/>
          </a:prstGeom>
          <a:noFill/>
          <a:ln>
            <a:noFill/>
          </a:ln>
        </p:spPr>
      </p:pic>
      <p:grpSp>
        <p:nvGrpSpPr>
          <p:cNvPr id="335" name="Google Shape;335;p59"/>
          <p:cNvGrpSpPr/>
          <p:nvPr/>
        </p:nvGrpSpPr>
        <p:grpSpPr>
          <a:xfrm>
            <a:off x="8558076" y="4573823"/>
            <a:ext cx="507770" cy="477197"/>
            <a:chOff x="7614076" y="676076"/>
            <a:chExt cx="1208400" cy="1208400"/>
          </a:xfrm>
        </p:grpSpPr>
        <p:sp>
          <p:nvSpPr>
            <p:cNvPr id="336" name="Google Shape;336;p59"/>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37" name="Google Shape;337;p59"/>
            <p:cNvPicPr preferRelativeResize="0"/>
            <p:nvPr/>
          </p:nvPicPr>
          <p:blipFill>
            <a:blip r:embed="rId6">
              <a:alphaModFix/>
            </a:blip>
            <a:stretch>
              <a:fillRect/>
            </a:stretch>
          </p:blipFill>
          <p:spPr>
            <a:xfrm>
              <a:off x="7718082" y="780084"/>
              <a:ext cx="1000289" cy="1000308"/>
            </a:xfrm>
            <a:prstGeom prst="rect">
              <a:avLst/>
            </a:prstGeom>
            <a:noFill/>
            <a:ln>
              <a:noFill/>
            </a:ln>
          </p:spPr>
        </p:pic>
      </p:grpSp>
      <p:sp>
        <p:nvSpPr>
          <p:cNvPr id="338" name="Google Shape;338;p59"/>
          <p:cNvSpPr/>
          <p:nvPr/>
        </p:nvSpPr>
        <p:spPr>
          <a:xfrm>
            <a:off x="2126025" y="2155925"/>
            <a:ext cx="2912100" cy="1353000"/>
          </a:xfrm>
          <a:prstGeom prst="rect">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 name="Google Shape;339;p59"/>
          <p:cNvSpPr txBox="1"/>
          <p:nvPr/>
        </p:nvSpPr>
        <p:spPr>
          <a:xfrm>
            <a:off x="6339025" y="390150"/>
            <a:ext cx="22155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300">
              <a:solidFill>
                <a:schemeClr val="dk2"/>
              </a:solidFill>
            </a:endParaRPr>
          </a:p>
        </p:txBody>
      </p:sp>
      <p:sp>
        <p:nvSpPr>
          <p:cNvPr id="340" name="Google Shape;340;p59"/>
          <p:cNvSpPr/>
          <p:nvPr/>
        </p:nvSpPr>
        <p:spPr>
          <a:xfrm>
            <a:off x="6565463" y="850050"/>
            <a:ext cx="2281500" cy="769500"/>
          </a:xfrm>
          <a:prstGeom prst="rect">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dk2"/>
                </a:solidFill>
              </a:rPr>
              <a:t>Jason Rolfe</a:t>
            </a:r>
            <a:endParaRPr b="1" sz="1300">
              <a:solidFill>
                <a:schemeClr val="dk2"/>
              </a:solidFill>
            </a:endParaRPr>
          </a:p>
          <a:p>
            <a:pPr indent="0" lvl="0" marL="0" rtl="0" algn="ctr">
              <a:spcBef>
                <a:spcPts val="0"/>
              </a:spcBef>
              <a:spcAft>
                <a:spcPts val="0"/>
              </a:spcAft>
              <a:buNone/>
            </a:pPr>
            <a:r>
              <a:rPr i="1" lang="en" sz="1300">
                <a:solidFill>
                  <a:schemeClr val="dk2"/>
                </a:solidFill>
              </a:rPr>
              <a:t>Response Coordinator</a:t>
            </a:r>
            <a:endParaRPr i="1" sz="1300">
              <a:solidFill>
                <a:schemeClr val="dk2"/>
              </a:solidFill>
            </a:endParaRPr>
          </a:p>
          <a:p>
            <a:pPr indent="0" lvl="0" marL="0" rtl="0" algn="ctr">
              <a:spcBef>
                <a:spcPts val="0"/>
              </a:spcBef>
              <a:spcAft>
                <a:spcPts val="0"/>
              </a:spcAft>
              <a:buClr>
                <a:schemeClr val="dk1"/>
              </a:buClr>
              <a:buSzPts val="1100"/>
              <a:buFont typeface="Arial"/>
              <a:buNone/>
            </a:pPr>
            <a:r>
              <a:rPr lang="en" sz="1300" u="sng">
                <a:solidFill>
                  <a:schemeClr val="accent5"/>
                </a:solidFill>
                <a:hlinkClick r:id="rId7">
                  <a:extLst>
                    <a:ext uri="{A12FA001-AC4F-418D-AE19-62706E023703}">
                      <ahyp:hlinkClr val="tx"/>
                    </a:ext>
                  </a:extLst>
                </a:hlinkClick>
              </a:rPr>
              <a:t>jason.rolfe@noaa.gov</a:t>
            </a:r>
            <a:endParaRPr sz="1300">
              <a:solidFill>
                <a:schemeClr val="dk2"/>
              </a:solidFill>
            </a:endParaRPr>
          </a:p>
        </p:txBody>
      </p:sp>
      <p:sp>
        <p:nvSpPr>
          <p:cNvPr id="341" name="Google Shape;341;p59"/>
          <p:cNvSpPr/>
          <p:nvPr/>
        </p:nvSpPr>
        <p:spPr>
          <a:xfrm>
            <a:off x="6617850" y="2488150"/>
            <a:ext cx="2281500" cy="769500"/>
          </a:xfrm>
          <a:prstGeom prst="rect">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dk2"/>
                </a:solidFill>
              </a:rPr>
              <a:t>Jessica Conway</a:t>
            </a:r>
            <a:endParaRPr b="1" sz="1300">
              <a:solidFill>
                <a:schemeClr val="dk2"/>
              </a:solidFill>
            </a:endParaRPr>
          </a:p>
          <a:p>
            <a:pPr indent="0" lvl="0" marL="0" rtl="0" algn="ctr">
              <a:spcBef>
                <a:spcPts val="0"/>
              </a:spcBef>
              <a:spcAft>
                <a:spcPts val="0"/>
              </a:spcAft>
              <a:buNone/>
            </a:pPr>
            <a:r>
              <a:rPr i="1" lang="en" sz="1300">
                <a:solidFill>
                  <a:schemeClr val="dk2"/>
                </a:solidFill>
              </a:rPr>
              <a:t>Response Specialist</a:t>
            </a:r>
            <a:endParaRPr i="1" sz="1300">
              <a:solidFill>
                <a:schemeClr val="dk2"/>
              </a:solidFill>
            </a:endParaRPr>
          </a:p>
          <a:p>
            <a:pPr indent="0" lvl="0" marL="0" rtl="0" algn="ctr">
              <a:spcBef>
                <a:spcPts val="0"/>
              </a:spcBef>
              <a:spcAft>
                <a:spcPts val="0"/>
              </a:spcAft>
              <a:buNone/>
            </a:pPr>
            <a:r>
              <a:rPr i="1" lang="en" sz="1300" u="sng">
                <a:solidFill>
                  <a:schemeClr val="accent5"/>
                </a:solidFill>
                <a:hlinkClick r:id="rId8">
                  <a:extLst>
                    <a:ext uri="{A12FA001-AC4F-418D-AE19-62706E023703}">
                      <ahyp:hlinkClr val="tx"/>
                    </a:ext>
                  </a:extLst>
                </a:hlinkClick>
              </a:rPr>
              <a:t>jessica.conway@noaa.gov</a:t>
            </a:r>
            <a:r>
              <a:rPr i="1" lang="en" sz="1300">
                <a:solidFill>
                  <a:schemeClr val="dk2"/>
                </a:solidFill>
              </a:rPr>
              <a:t> </a:t>
            </a:r>
            <a:endParaRPr/>
          </a:p>
        </p:txBody>
      </p:sp>
      <p:sp>
        <p:nvSpPr>
          <p:cNvPr id="342" name="Google Shape;342;p59"/>
          <p:cNvSpPr txBox="1"/>
          <p:nvPr/>
        </p:nvSpPr>
        <p:spPr>
          <a:xfrm>
            <a:off x="2814100" y="2335750"/>
            <a:ext cx="2215500" cy="7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dk2"/>
                </a:solidFill>
              </a:rPr>
              <a:t>Jessi James-Barry</a:t>
            </a:r>
            <a:endParaRPr b="1" sz="1200">
              <a:solidFill>
                <a:schemeClr val="dk2"/>
              </a:solidFill>
            </a:endParaRPr>
          </a:p>
          <a:p>
            <a:pPr indent="0" lvl="0" marL="0" rtl="0" algn="ctr">
              <a:spcBef>
                <a:spcPts val="0"/>
              </a:spcBef>
              <a:spcAft>
                <a:spcPts val="0"/>
              </a:spcAft>
              <a:buNone/>
            </a:pPr>
            <a:r>
              <a:rPr lang="en" sz="1200">
                <a:solidFill>
                  <a:schemeClr val="dk2"/>
                </a:solidFill>
              </a:rPr>
              <a:t>GoMx Regional Coordinator</a:t>
            </a:r>
            <a:endParaRPr sz="1200">
              <a:solidFill>
                <a:schemeClr val="dk2"/>
              </a:solidFill>
            </a:endParaRPr>
          </a:p>
          <a:p>
            <a:pPr indent="0" lvl="0" marL="0" rtl="0" algn="ctr">
              <a:spcBef>
                <a:spcPts val="0"/>
              </a:spcBef>
              <a:spcAft>
                <a:spcPts val="0"/>
              </a:spcAft>
              <a:buNone/>
            </a:pPr>
            <a:r>
              <a:rPr lang="en" sz="1200" u="sng">
                <a:solidFill>
                  <a:schemeClr val="hlink"/>
                </a:solidFill>
                <a:hlinkClick r:id="rId9"/>
              </a:rPr>
              <a:t>jessi.james-barry@noaa.gov</a:t>
            </a:r>
            <a:r>
              <a:rPr lang="en" sz="1200">
                <a:solidFill>
                  <a:schemeClr val="dk2"/>
                </a:solidFill>
              </a:rPr>
              <a:t> </a:t>
            </a:r>
            <a:endParaRPr sz="1200">
              <a:solidFill>
                <a:schemeClr val="dk2"/>
              </a:solidFill>
            </a:endParaRPr>
          </a:p>
        </p:txBody>
      </p:sp>
      <p:cxnSp>
        <p:nvCxnSpPr>
          <p:cNvPr id="343" name="Google Shape;343;p59"/>
          <p:cNvCxnSpPr>
            <a:stCxn id="331" idx="2"/>
          </p:cNvCxnSpPr>
          <p:nvPr/>
        </p:nvCxnSpPr>
        <p:spPr>
          <a:xfrm flipH="1" rot="10800000">
            <a:off x="6526462" y="3281576"/>
            <a:ext cx="91800" cy="252000"/>
          </a:xfrm>
          <a:prstGeom prst="straightConnector1">
            <a:avLst/>
          </a:prstGeom>
          <a:noFill/>
          <a:ln cap="flat" cmpd="sng" w="9525">
            <a:solidFill>
              <a:schemeClr val="dk2"/>
            </a:solidFill>
            <a:prstDash val="solid"/>
            <a:round/>
            <a:headEnd len="med" w="med" type="none"/>
            <a:tailEnd len="med" w="med" type="none"/>
          </a:ln>
        </p:spPr>
      </p:cxnSp>
      <p:pic>
        <p:nvPicPr>
          <p:cNvPr id="344" name="Google Shape;344;p59" title="IMG_3380.JPG"/>
          <p:cNvPicPr preferRelativeResize="0"/>
          <p:nvPr/>
        </p:nvPicPr>
        <p:blipFill rotWithShape="1">
          <a:blip r:embed="rId10">
            <a:alphaModFix/>
          </a:blip>
          <a:srcRect b="0" l="24871" r="19237" t="17498"/>
          <a:stretch/>
        </p:blipFill>
        <p:spPr>
          <a:xfrm>
            <a:off x="2126025" y="2155325"/>
            <a:ext cx="688074" cy="1354199"/>
          </a:xfrm>
          <a:prstGeom prst="rect">
            <a:avLst/>
          </a:prstGeom>
          <a:noFill/>
          <a:ln>
            <a:noFill/>
          </a:ln>
        </p:spPr>
      </p:pic>
      <p:cxnSp>
        <p:nvCxnSpPr>
          <p:cNvPr id="345" name="Google Shape;345;p59"/>
          <p:cNvCxnSpPr>
            <a:endCxn id="329" idx="2"/>
          </p:cNvCxnSpPr>
          <p:nvPr/>
        </p:nvCxnSpPr>
        <p:spPr>
          <a:xfrm>
            <a:off x="2187162" y="3515701"/>
            <a:ext cx="3327000" cy="502500"/>
          </a:xfrm>
          <a:prstGeom prst="straightConnector1">
            <a:avLst/>
          </a:prstGeom>
          <a:noFill/>
          <a:ln cap="flat" cmpd="sng" w="9525">
            <a:solidFill>
              <a:schemeClr val="dk2"/>
            </a:solidFill>
            <a:prstDash val="solid"/>
            <a:round/>
            <a:headEnd len="med" w="med" type="none"/>
            <a:tailEnd len="med" w="med" type="none"/>
          </a:ln>
        </p:spPr>
      </p:cxnSp>
      <p:cxnSp>
        <p:nvCxnSpPr>
          <p:cNvPr id="346" name="Google Shape;346;p59"/>
          <p:cNvCxnSpPr>
            <a:stCxn id="331" idx="2"/>
          </p:cNvCxnSpPr>
          <p:nvPr/>
        </p:nvCxnSpPr>
        <p:spPr>
          <a:xfrm flipH="1" rot="10800000">
            <a:off x="6526462" y="3252176"/>
            <a:ext cx="2365800" cy="281400"/>
          </a:xfrm>
          <a:prstGeom prst="straightConnector1">
            <a:avLst/>
          </a:prstGeom>
          <a:noFill/>
          <a:ln cap="flat" cmpd="sng" w="9525">
            <a:solidFill>
              <a:schemeClr val="dk2"/>
            </a:solidFill>
            <a:prstDash val="solid"/>
            <a:round/>
            <a:headEnd len="med" w="med" type="none"/>
            <a:tailEnd len="med" w="med" type="none"/>
          </a:ln>
        </p:spPr>
      </p:cxnSp>
      <p:cxnSp>
        <p:nvCxnSpPr>
          <p:cNvPr id="347" name="Google Shape;347;p59"/>
          <p:cNvCxnSpPr/>
          <p:nvPr/>
        </p:nvCxnSpPr>
        <p:spPr>
          <a:xfrm flipH="1" rot="10800000">
            <a:off x="6715950" y="1632200"/>
            <a:ext cx="2127600" cy="849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5818E"/>
        </a:solidFill>
      </p:bgPr>
    </p:bg>
    <p:spTree>
      <p:nvGrpSpPr>
        <p:cNvPr id="351" name="Shape 351"/>
        <p:cNvGrpSpPr/>
        <p:nvPr/>
      </p:nvGrpSpPr>
      <p:grpSpPr>
        <a:xfrm>
          <a:off x="0" y="0"/>
          <a:ext cx="0" cy="0"/>
          <a:chOff x="0" y="0"/>
          <a:chExt cx="0" cy="0"/>
        </a:xfrm>
      </p:grpSpPr>
      <p:pic>
        <p:nvPicPr>
          <p:cNvPr id="352" name="Google Shape;352;p60"/>
          <p:cNvPicPr preferRelativeResize="0"/>
          <p:nvPr/>
        </p:nvPicPr>
        <p:blipFill rotWithShape="1">
          <a:blip r:embed="rId3">
            <a:alphaModFix/>
          </a:blip>
          <a:srcRect b="0" l="801" r="1465" t="26632"/>
          <a:stretch/>
        </p:blipFill>
        <p:spPr>
          <a:xfrm>
            <a:off x="0" y="0"/>
            <a:ext cx="9144000" cy="5148149"/>
          </a:xfrm>
          <a:prstGeom prst="rect">
            <a:avLst/>
          </a:prstGeom>
          <a:noFill/>
          <a:ln>
            <a:noFill/>
          </a:ln>
        </p:spPr>
      </p:pic>
      <p:grpSp>
        <p:nvGrpSpPr>
          <p:cNvPr id="353" name="Google Shape;353;p60"/>
          <p:cNvGrpSpPr/>
          <p:nvPr/>
        </p:nvGrpSpPr>
        <p:grpSpPr>
          <a:xfrm>
            <a:off x="8558076" y="4573823"/>
            <a:ext cx="507770" cy="477197"/>
            <a:chOff x="7614076" y="676076"/>
            <a:chExt cx="1208400" cy="1208400"/>
          </a:xfrm>
        </p:grpSpPr>
        <p:sp>
          <p:nvSpPr>
            <p:cNvPr id="354" name="Google Shape;354;p60"/>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55" name="Google Shape;355;p60"/>
            <p:cNvPicPr preferRelativeResize="0"/>
            <p:nvPr/>
          </p:nvPicPr>
          <p:blipFill>
            <a:blip r:embed="rId4">
              <a:alphaModFix/>
            </a:blip>
            <a:stretch>
              <a:fillRect/>
            </a:stretch>
          </p:blipFill>
          <p:spPr>
            <a:xfrm>
              <a:off x="7718082" y="780084"/>
              <a:ext cx="1000289" cy="1000308"/>
            </a:xfrm>
            <a:prstGeom prst="rect">
              <a:avLst/>
            </a:prstGeom>
            <a:noFill/>
            <a:ln>
              <a:noFill/>
            </a:ln>
          </p:spPr>
        </p:pic>
      </p:grpSp>
      <p:sp>
        <p:nvSpPr>
          <p:cNvPr id="356" name="Google Shape;356;p60"/>
          <p:cNvSpPr/>
          <p:nvPr/>
        </p:nvSpPr>
        <p:spPr>
          <a:xfrm>
            <a:off x="797625" y="0"/>
            <a:ext cx="3218100" cy="5143500"/>
          </a:xfrm>
          <a:prstGeom prst="rect">
            <a:avLst/>
          </a:prstGeom>
          <a:solidFill>
            <a:srgbClr val="45616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60"/>
          <p:cNvSpPr/>
          <p:nvPr/>
        </p:nvSpPr>
        <p:spPr>
          <a:xfrm>
            <a:off x="459525" y="417350"/>
            <a:ext cx="3894300" cy="777300"/>
          </a:xfrm>
          <a:prstGeom prst="rect">
            <a:avLst/>
          </a:prstGeom>
          <a:noFill/>
          <a:ln>
            <a:noFill/>
          </a:ln>
          <a:effectLst>
            <a:outerShdw blurRad="57150" rotWithShape="0" algn="bl" dir="5400000" dist="66675">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5000">
                <a:solidFill>
                  <a:schemeClr val="lt1"/>
                </a:solidFill>
                <a:latin typeface="Oswald Medium"/>
                <a:ea typeface="Oswald Medium"/>
                <a:cs typeface="Oswald Medium"/>
                <a:sym typeface="Oswald Medium"/>
              </a:rPr>
              <a:t>RESPONSE</a:t>
            </a:r>
            <a:endParaRPr b="1" sz="5000">
              <a:solidFill>
                <a:schemeClr val="lt1"/>
              </a:solidFill>
              <a:latin typeface="Oswald"/>
              <a:ea typeface="Oswald"/>
              <a:cs typeface="Oswald"/>
              <a:sym typeface="Oswald"/>
            </a:endParaRPr>
          </a:p>
        </p:txBody>
      </p:sp>
      <p:sp>
        <p:nvSpPr>
          <p:cNvPr id="358" name="Google Shape;358;p60"/>
          <p:cNvSpPr txBox="1"/>
          <p:nvPr/>
        </p:nvSpPr>
        <p:spPr>
          <a:xfrm>
            <a:off x="1062375" y="1267825"/>
            <a:ext cx="2688600" cy="35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300">
                <a:solidFill>
                  <a:schemeClr val="lt1"/>
                </a:solidFill>
                <a:latin typeface="Fira Sans Extra Condensed"/>
                <a:ea typeface="Fira Sans Extra Condensed"/>
                <a:cs typeface="Fira Sans Extra Condensed"/>
                <a:sym typeface="Fira Sans Extra Condensed"/>
              </a:rPr>
              <a:t>“</a:t>
            </a:r>
            <a:r>
              <a:rPr b="1" lang="en" sz="2300">
                <a:solidFill>
                  <a:srgbClr val="E8B695"/>
                </a:solidFill>
                <a:latin typeface="Fira Sans Extra Condensed"/>
                <a:ea typeface="Fira Sans Extra Condensed"/>
                <a:cs typeface="Fira Sans Extra Condensed"/>
                <a:sym typeface="Fira Sans Extra Condensed"/>
              </a:rPr>
              <a:t>Prepare </a:t>
            </a:r>
            <a:r>
              <a:rPr lang="en" sz="2300">
                <a:solidFill>
                  <a:schemeClr val="lt1"/>
                </a:solidFill>
                <a:latin typeface="Fira Sans Extra Condensed"/>
                <a:ea typeface="Fira Sans Extra Condensed"/>
                <a:cs typeface="Fira Sans Extra Condensed"/>
                <a:sym typeface="Fira Sans Extra Condensed"/>
              </a:rPr>
              <a:t>for, </a:t>
            </a:r>
            <a:endParaRPr sz="2300">
              <a:solidFill>
                <a:schemeClr val="lt1"/>
              </a:solidFill>
              <a:latin typeface="Fira Sans Extra Condensed"/>
              <a:ea typeface="Fira Sans Extra Condensed"/>
              <a:cs typeface="Fira Sans Extra Condensed"/>
              <a:sym typeface="Fira Sans Extra Condensed"/>
            </a:endParaRPr>
          </a:p>
          <a:p>
            <a:pPr indent="0" lvl="0" marL="0" rtl="0" algn="ctr">
              <a:lnSpc>
                <a:spcPct val="115000"/>
              </a:lnSpc>
              <a:spcBef>
                <a:spcPts val="0"/>
              </a:spcBef>
              <a:spcAft>
                <a:spcPts val="0"/>
              </a:spcAft>
              <a:buNone/>
            </a:pPr>
            <a:r>
              <a:rPr b="1" lang="en" sz="2300">
                <a:solidFill>
                  <a:srgbClr val="E8B695"/>
                </a:solidFill>
                <a:latin typeface="Fira Sans Extra Condensed"/>
                <a:ea typeface="Fira Sans Extra Condensed"/>
                <a:cs typeface="Fira Sans Extra Condensed"/>
                <a:sym typeface="Fira Sans Extra Condensed"/>
              </a:rPr>
              <a:t>respond </a:t>
            </a:r>
            <a:r>
              <a:rPr lang="en" sz="2300">
                <a:solidFill>
                  <a:schemeClr val="lt1"/>
                </a:solidFill>
                <a:latin typeface="Fira Sans Extra Condensed"/>
                <a:ea typeface="Fira Sans Extra Condensed"/>
                <a:cs typeface="Fira Sans Extra Condensed"/>
                <a:sym typeface="Fira Sans Extra Condensed"/>
              </a:rPr>
              <a:t>to, and </a:t>
            </a:r>
            <a:r>
              <a:rPr b="1" lang="en" sz="2300">
                <a:solidFill>
                  <a:srgbClr val="E8B695"/>
                </a:solidFill>
                <a:latin typeface="Fira Sans Extra Condensed"/>
                <a:ea typeface="Fira Sans Extra Condensed"/>
                <a:cs typeface="Fira Sans Extra Condensed"/>
                <a:sym typeface="Fira Sans Extra Condensed"/>
              </a:rPr>
              <a:t>recover </a:t>
            </a:r>
            <a:r>
              <a:rPr lang="en" sz="2300">
                <a:solidFill>
                  <a:schemeClr val="lt1"/>
                </a:solidFill>
                <a:latin typeface="Fira Sans Extra Condensed"/>
                <a:ea typeface="Fira Sans Extra Condensed"/>
                <a:cs typeface="Fira Sans Extra Condensed"/>
                <a:sym typeface="Fira Sans Extra Condensed"/>
              </a:rPr>
              <a:t>from the impacts of significant, </a:t>
            </a:r>
            <a:r>
              <a:rPr b="1" lang="en" sz="2300">
                <a:solidFill>
                  <a:srgbClr val="E8B695"/>
                </a:solidFill>
                <a:latin typeface="Fira Sans Extra Condensed"/>
                <a:ea typeface="Fira Sans Extra Condensed"/>
                <a:cs typeface="Fira Sans Extra Condensed"/>
                <a:sym typeface="Fira Sans Extra Condensed"/>
              </a:rPr>
              <a:t>acute </a:t>
            </a:r>
            <a:r>
              <a:rPr lang="en" sz="2300">
                <a:solidFill>
                  <a:schemeClr val="lt1"/>
                </a:solidFill>
                <a:latin typeface="Fira Sans Extra Condensed"/>
                <a:ea typeface="Fira Sans Extra Condensed"/>
                <a:cs typeface="Fira Sans Extra Condensed"/>
                <a:sym typeface="Fira Sans Extra Condensed"/>
              </a:rPr>
              <a:t>marine debris incidents through coordination and scientific support.”</a:t>
            </a:r>
            <a:endParaRPr sz="2300">
              <a:solidFill>
                <a:schemeClr val="lt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grpSp>
        <p:nvGrpSpPr>
          <p:cNvPr id="363" name="Google Shape;363;p61"/>
          <p:cNvGrpSpPr/>
          <p:nvPr/>
        </p:nvGrpSpPr>
        <p:grpSpPr>
          <a:xfrm>
            <a:off x="8558076" y="4573823"/>
            <a:ext cx="507770" cy="477197"/>
            <a:chOff x="7614076" y="676076"/>
            <a:chExt cx="1208400" cy="1208400"/>
          </a:xfrm>
        </p:grpSpPr>
        <p:sp>
          <p:nvSpPr>
            <p:cNvPr id="364" name="Google Shape;364;p61"/>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65" name="Google Shape;365;p61"/>
            <p:cNvPicPr preferRelativeResize="0"/>
            <p:nvPr/>
          </p:nvPicPr>
          <p:blipFill>
            <a:blip r:embed="rId3">
              <a:alphaModFix/>
            </a:blip>
            <a:stretch>
              <a:fillRect/>
            </a:stretch>
          </p:blipFill>
          <p:spPr>
            <a:xfrm>
              <a:off x="7718082" y="780084"/>
              <a:ext cx="1000289" cy="1000308"/>
            </a:xfrm>
            <a:prstGeom prst="rect">
              <a:avLst/>
            </a:prstGeom>
            <a:noFill/>
            <a:ln>
              <a:noFill/>
            </a:ln>
          </p:spPr>
        </p:pic>
      </p:grpSp>
      <p:pic>
        <p:nvPicPr>
          <p:cNvPr id="366" name="Google Shape;366;p61"/>
          <p:cNvPicPr preferRelativeResize="0"/>
          <p:nvPr/>
        </p:nvPicPr>
        <p:blipFill>
          <a:blip r:embed="rId4">
            <a:alphaModFix/>
          </a:blip>
          <a:stretch>
            <a:fillRect/>
          </a:stretch>
        </p:blipFill>
        <p:spPr>
          <a:xfrm>
            <a:off x="645849" y="1423838"/>
            <a:ext cx="7852299" cy="2257376"/>
          </a:xfrm>
          <a:prstGeom prst="rect">
            <a:avLst/>
          </a:prstGeom>
          <a:noFill/>
          <a:ln>
            <a:noFill/>
          </a:ln>
        </p:spPr>
      </p:pic>
      <p:sp>
        <p:nvSpPr>
          <p:cNvPr id="367" name="Google Shape;367;p61"/>
          <p:cNvSpPr txBox="1"/>
          <p:nvPr/>
        </p:nvSpPr>
        <p:spPr>
          <a:xfrm>
            <a:off x="881863" y="3427888"/>
            <a:ext cx="132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56168"/>
                </a:solidFill>
                <a:latin typeface="Oswald"/>
                <a:ea typeface="Oswald"/>
                <a:cs typeface="Oswald"/>
                <a:sym typeface="Oswald"/>
              </a:rPr>
              <a:t>PREPAREDNESS</a:t>
            </a:r>
            <a:endParaRPr b="1">
              <a:solidFill>
                <a:srgbClr val="456168"/>
              </a:solidFill>
              <a:latin typeface="Oswald"/>
              <a:ea typeface="Oswald"/>
              <a:cs typeface="Oswald"/>
              <a:sym typeface="Oswald"/>
            </a:endParaRPr>
          </a:p>
        </p:txBody>
      </p:sp>
      <p:sp>
        <p:nvSpPr>
          <p:cNvPr id="368" name="Google Shape;368;p61"/>
          <p:cNvSpPr txBox="1"/>
          <p:nvPr/>
        </p:nvSpPr>
        <p:spPr>
          <a:xfrm>
            <a:off x="2908188" y="3427888"/>
            <a:ext cx="132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76A5AF"/>
                </a:solidFill>
                <a:latin typeface="Oswald"/>
                <a:ea typeface="Oswald"/>
                <a:cs typeface="Oswald"/>
                <a:sym typeface="Oswald"/>
              </a:rPr>
              <a:t>SHORT-TERM</a:t>
            </a:r>
            <a:endParaRPr b="1">
              <a:solidFill>
                <a:srgbClr val="76A5AF"/>
              </a:solidFill>
              <a:latin typeface="Oswald"/>
              <a:ea typeface="Oswald"/>
              <a:cs typeface="Oswald"/>
              <a:sym typeface="Oswald"/>
            </a:endParaRPr>
          </a:p>
        </p:txBody>
      </p:sp>
      <p:sp>
        <p:nvSpPr>
          <p:cNvPr id="369" name="Google Shape;369;p61"/>
          <p:cNvSpPr txBox="1"/>
          <p:nvPr/>
        </p:nvSpPr>
        <p:spPr>
          <a:xfrm>
            <a:off x="4644013" y="3427888"/>
            <a:ext cx="132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D8A47F"/>
                </a:solidFill>
                <a:latin typeface="Oswald"/>
                <a:ea typeface="Oswald"/>
                <a:cs typeface="Oswald"/>
                <a:sym typeface="Oswald"/>
              </a:rPr>
              <a:t>INTERMEDIATE</a:t>
            </a:r>
            <a:endParaRPr b="1">
              <a:solidFill>
                <a:srgbClr val="D8A47F"/>
              </a:solidFill>
              <a:latin typeface="Oswald"/>
              <a:ea typeface="Oswald"/>
              <a:cs typeface="Oswald"/>
              <a:sym typeface="Oswald"/>
            </a:endParaRPr>
          </a:p>
        </p:txBody>
      </p:sp>
      <p:sp>
        <p:nvSpPr>
          <p:cNvPr id="370" name="Google Shape;370;p61"/>
          <p:cNvSpPr txBox="1"/>
          <p:nvPr/>
        </p:nvSpPr>
        <p:spPr>
          <a:xfrm>
            <a:off x="6931163" y="3427888"/>
            <a:ext cx="132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456168"/>
                </a:solidFill>
                <a:latin typeface="Oswald"/>
                <a:ea typeface="Oswald"/>
                <a:cs typeface="Oswald"/>
                <a:sym typeface="Oswald"/>
              </a:rPr>
              <a:t>LONG-TERM</a:t>
            </a:r>
            <a:endParaRPr b="1">
              <a:solidFill>
                <a:srgbClr val="456168"/>
              </a:solidFill>
              <a:latin typeface="Oswald"/>
              <a:ea typeface="Oswald"/>
              <a:cs typeface="Oswald"/>
              <a:sym typeface="Oswald"/>
            </a:endParaRPr>
          </a:p>
        </p:txBody>
      </p:sp>
      <p:sp>
        <p:nvSpPr>
          <p:cNvPr id="371" name="Google Shape;371;p61"/>
          <p:cNvSpPr txBox="1"/>
          <p:nvPr/>
        </p:nvSpPr>
        <p:spPr>
          <a:xfrm>
            <a:off x="881863" y="3681213"/>
            <a:ext cx="1253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34343"/>
                </a:solidFill>
                <a:latin typeface="Oswald"/>
                <a:ea typeface="Oswald"/>
                <a:cs typeface="Oswald"/>
                <a:sym typeface="Oswald"/>
              </a:rPr>
              <a:t>ONGOING</a:t>
            </a:r>
            <a:endParaRPr sz="1200">
              <a:solidFill>
                <a:srgbClr val="434343"/>
              </a:solidFill>
              <a:latin typeface="Oswald"/>
              <a:ea typeface="Oswald"/>
              <a:cs typeface="Oswald"/>
              <a:sym typeface="Oswald"/>
            </a:endParaRPr>
          </a:p>
        </p:txBody>
      </p:sp>
      <p:sp>
        <p:nvSpPr>
          <p:cNvPr id="372" name="Google Shape;372;p61"/>
          <p:cNvSpPr txBox="1"/>
          <p:nvPr/>
        </p:nvSpPr>
        <p:spPr>
          <a:xfrm>
            <a:off x="2908188" y="3681213"/>
            <a:ext cx="1158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34343"/>
                </a:solidFill>
                <a:latin typeface="Oswald"/>
                <a:ea typeface="Oswald"/>
                <a:cs typeface="Oswald"/>
                <a:sym typeface="Oswald"/>
              </a:rPr>
              <a:t>DAYS</a:t>
            </a:r>
            <a:endParaRPr sz="1300">
              <a:solidFill>
                <a:srgbClr val="434343"/>
              </a:solidFill>
              <a:latin typeface="Oswald"/>
              <a:ea typeface="Oswald"/>
              <a:cs typeface="Oswald"/>
              <a:sym typeface="Oswald"/>
            </a:endParaRPr>
          </a:p>
        </p:txBody>
      </p:sp>
      <p:sp>
        <p:nvSpPr>
          <p:cNvPr id="373" name="Google Shape;373;p61"/>
          <p:cNvSpPr txBox="1"/>
          <p:nvPr/>
        </p:nvSpPr>
        <p:spPr>
          <a:xfrm>
            <a:off x="4644013" y="3681213"/>
            <a:ext cx="1183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34343"/>
                </a:solidFill>
                <a:latin typeface="Oswald"/>
                <a:ea typeface="Oswald"/>
                <a:cs typeface="Oswald"/>
                <a:sym typeface="Oswald"/>
              </a:rPr>
              <a:t>WEEKS-MONTHS</a:t>
            </a:r>
            <a:endParaRPr sz="1200">
              <a:solidFill>
                <a:srgbClr val="434343"/>
              </a:solidFill>
              <a:latin typeface="Oswald"/>
              <a:ea typeface="Oswald"/>
              <a:cs typeface="Oswald"/>
              <a:sym typeface="Oswald"/>
            </a:endParaRPr>
          </a:p>
        </p:txBody>
      </p:sp>
      <p:sp>
        <p:nvSpPr>
          <p:cNvPr id="374" name="Google Shape;374;p61"/>
          <p:cNvSpPr txBox="1"/>
          <p:nvPr/>
        </p:nvSpPr>
        <p:spPr>
          <a:xfrm>
            <a:off x="6931163" y="3681213"/>
            <a:ext cx="1183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34343"/>
                </a:solidFill>
                <a:latin typeface="Oswald"/>
                <a:ea typeface="Oswald"/>
                <a:cs typeface="Oswald"/>
                <a:sym typeface="Oswald"/>
              </a:rPr>
              <a:t>MONTHS-YEARS</a:t>
            </a:r>
            <a:endParaRPr sz="1200">
              <a:solidFill>
                <a:srgbClr val="434343"/>
              </a:solidFill>
              <a:latin typeface="Oswald"/>
              <a:ea typeface="Oswald"/>
              <a:cs typeface="Oswald"/>
              <a:sym typeface="Oswald"/>
            </a:endParaRPr>
          </a:p>
        </p:txBody>
      </p:sp>
      <p:sp>
        <p:nvSpPr>
          <p:cNvPr id="375" name="Google Shape;375;p61"/>
          <p:cNvSpPr txBox="1"/>
          <p:nvPr/>
        </p:nvSpPr>
        <p:spPr>
          <a:xfrm>
            <a:off x="3406943" y="4681625"/>
            <a:ext cx="56589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i="1" lang="en" sz="1100" u="none" cap="none" strike="noStrike">
                <a:solidFill>
                  <a:srgbClr val="000000"/>
                </a:solidFill>
                <a:latin typeface="Arial Narrow"/>
                <a:ea typeface="Arial Narrow"/>
                <a:cs typeface="Arial Narrow"/>
                <a:sym typeface="Arial Narrow"/>
              </a:rPr>
              <a:t>Source: Adapted from DHS National Disaster Recovery Framework 2016 and City of Seattle 2015</a:t>
            </a:r>
            <a:endParaRPr i="0" sz="1400" u="none" cap="none" strike="noStrike">
              <a:solidFill>
                <a:srgbClr val="000000"/>
              </a:solidFill>
              <a:latin typeface="Arial Narrow"/>
              <a:ea typeface="Arial Narrow"/>
              <a:cs typeface="Arial Narrow"/>
              <a:sym typeface="Arial Narrow"/>
            </a:endParaRPr>
          </a:p>
        </p:txBody>
      </p:sp>
      <p:sp>
        <p:nvSpPr>
          <p:cNvPr id="376" name="Google Shape;376;p61"/>
          <p:cNvSpPr txBox="1"/>
          <p:nvPr/>
        </p:nvSpPr>
        <p:spPr>
          <a:xfrm>
            <a:off x="508700" y="404450"/>
            <a:ext cx="4769100" cy="5208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456168"/>
                </a:solidFill>
                <a:latin typeface="Oswald"/>
                <a:ea typeface="Oswald"/>
                <a:cs typeface="Oswald"/>
                <a:sym typeface="Oswald"/>
              </a:rPr>
              <a:t>Phases of a Response</a:t>
            </a:r>
            <a:endParaRPr b="1" sz="3200">
              <a:solidFill>
                <a:srgbClr val="456168"/>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grpSp>
        <p:nvGrpSpPr>
          <p:cNvPr id="381" name="Google Shape;381;p62"/>
          <p:cNvGrpSpPr/>
          <p:nvPr/>
        </p:nvGrpSpPr>
        <p:grpSpPr>
          <a:xfrm>
            <a:off x="8558076" y="4573823"/>
            <a:ext cx="507770" cy="477197"/>
            <a:chOff x="7614076" y="676076"/>
            <a:chExt cx="1208400" cy="1208400"/>
          </a:xfrm>
        </p:grpSpPr>
        <p:sp>
          <p:nvSpPr>
            <p:cNvPr id="382" name="Google Shape;382;p62"/>
            <p:cNvSpPr/>
            <p:nvPr/>
          </p:nvSpPr>
          <p:spPr>
            <a:xfrm>
              <a:off x="7614076" y="676076"/>
              <a:ext cx="1208400" cy="1208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83" name="Google Shape;383;p62"/>
            <p:cNvPicPr preferRelativeResize="0"/>
            <p:nvPr/>
          </p:nvPicPr>
          <p:blipFill>
            <a:blip r:embed="rId3">
              <a:alphaModFix/>
            </a:blip>
            <a:stretch>
              <a:fillRect/>
            </a:stretch>
          </p:blipFill>
          <p:spPr>
            <a:xfrm>
              <a:off x="7718082" y="780084"/>
              <a:ext cx="1000289" cy="1000308"/>
            </a:xfrm>
            <a:prstGeom prst="rect">
              <a:avLst/>
            </a:prstGeom>
            <a:noFill/>
            <a:ln>
              <a:noFill/>
            </a:ln>
          </p:spPr>
        </p:pic>
      </p:grpSp>
      <p:sp>
        <p:nvSpPr>
          <p:cNvPr id="384" name="Google Shape;384;p62"/>
          <p:cNvSpPr txBox="1"/>
          <p:nvPr/>
        </p:nvSpPr>
        <p:spPr>
          <a:xfrm>
            <a:off x="280825" y="314925"/>
            <a:ext cx="4769100" cy="520800"/>
          </a:xfrm>
          <a:prstGeom prst="rect">
            <a:avLst/>
          </a:prstGeom>
          <a:noFill/>
          <a:ln>
            <a:noFill/>
          </a:ln>
          <a:effectLst>
            <a:outerShdw blurRad="57150" rotWithShape="0" algn="bl" dir="5400000" dist="3810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3100">
                <a:solidFill>
                  <a:srgbClr val="456168"/>
                </a:solidFill>
                <a:latin typeface="Oswald"/>
                <a:ea typeface="Oswald"/>
                <a:cs typeface="Oswald"/>
                <a:sym typeface="Oswald"/>
              </a:rPr>
              <a:t>MDP Response History</a:t>
            </a:r>
            <a:endParaRPr b="1" sz="3100">
              <a:solidFill>
                <a:srgbClr val="456168"/>
              </a:solidFill>
              <a:latin typeface="Oswald"/>
              <a:ea typeface="Oswald"/>
              <a:cs typeface="Oswald"/>
              <a:sym typeface="Oswald"/>
            </a:endParaRPr>
          </a:p>
        </p:txBody>
      </p:sp>
      <p:sp>
        <p:nvSpPr>
          <p:cNvPr id="385" name="Google Shape;385;p62"/>
          <p:cNvSpPr/>
          <p:nvPr/>
        </p:nvSpPr>
        <p:spPr>
          <a:xfrm>
            <a:off x="4563900" y="1306600"/>
            <a:ext cx="1873500" cy="3140400"/>
          </a:xfrm>
          <a:prstGeom prst="rect">
            <a:avLst/>
          </a:prstGeom>
          <a:solidFill>
            <a:srgbClr val="FFDDB2">
              <a:alpha val="854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86" name="Google Shape;386;p62"/>
          <p:cNvSpPr txBox="1"/>
          <p:nvPr>
            <p:ph idx="4294967295" type="subTitle"/>
          </p:nvPr>
        </p:nvSpPr>
        <p:spPr>
          <a:xfrm>
            <a:off x="2755100" y="3438775"/>
            <a:ext cx="1637700" cy="820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1018"/>
              <a:buNone/>
            </a:pPr>
            <a:r>
              <a:rPr lang="en" sz="1672">
                <a:solidFill>
                  <a:srgbClr val="434343"/>
                </a:solidFill>
                <a:latin typeface="Fira Sans Extra Condensed"/>
                <a:ea typeface="Fira Sans Extra Condensed"/>
                <a:cs typeface="Fira Sans Extra Condensed"/>
                <a:sym typeface="Fira Sans Extra Condensed"/>
              </a:rPr>
              <a:t>Japanese Tsunami &amp; Hurricane Sandy</a:t>
            </a:r>
            <a:endParaRPr sz="1672">
              <a:solidFill>
                <a:srgbClr val="434343"/>
              </a:solidFill>
              <a:latin typeface="Fira Sans Extra Condensed"/>
              <a:ea typeface="Fira Sans Extra Condensed"/>
              <a:cs typeface="Fira Sans Extra Condensed"/>
              <a:sym typeface="Fira Sans Extra Condensed"/>
            </a:endParaRPr>
          </a:p>
        </p:txBody>
      </p:sp>
      <p:sp>
        <p:nvSpPr>
          <p:cNvPr id="387" name="Google Shape;387;p62"/>
          <p:cNvSpPr txBox="1"/>
          <p:nvPr>
            <p:ph idx="4294967295" type="subTitle"/>
          </p:nvPr>
        </p:nvSpPr>
        <p:spPr>
          <a:xfrm>
            <a:off x="814325" y="1489625"/>
            <a:ext cx="1697400" cy="2985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SzPts val="275"/>
              <a:buNone/>
            </a:pPr>
            <a:r>
              <a:rPr b="1" lang="en" sz="2350">
                <a:solidFill>
                  <a:srgbClr val="456168"/>
                </a:solidFill>
                <a:latin typeface="DM Sans"/>
                <a:ea typeface="DM Sans"/>
                <a:cs typeface="DM Sans"/>
                <a:sym typeface="DM Sans"/>
              </a:rPr>
              <a:t>2006</a:t>
            </a:r>
            <a:endParaRPr b="1" sz="2350">
              <a:solidFill>
                <a:srgbClr val="456168"/>
              </a:solidFill>
              <a:latin typeface="DM Sans"/>
              <a:ea typeface="DM Sans"/>
              <a:cs typeface="DM Sans"/>
              <a:sym typeface="DM Sans"/>
            </a:endParaRPr>
          </a:p>
        </p:txBody>
      </p:sp>
      <p:sp>
        <p:nvSpPr>
          <p:cNvPr id="388" name="Google Shape;388;p62"/>
          <p:cNvSpPr txBox="1"/>
          <p:nvPr>
            <p:ph idx="4294967295" type="subTitle"/>
          </p:nvPr>
        </p:nvSpPr>
        <p:spPr>
          <a:xfrm>
            <a:off x="814325" y="3438775"/>
            <a:ext cx="1697400" cy="820800"/>
          </a:xfrm>
          <a:prstGeom prst="rect">
            <a:avLst/>
          </a:prstGeom>
        </p:spPr>
        <p:txBody>
          <a:bodyPr anchorCtr="0" anchor="t" bIns="91425" lIns="91425" spcFirstLastPara="1" rIns="91425" wrap="square" tIns="91425">
            <a:noAutofit/>
          </a:bodyPr>
          <a:lstStyle/>
          <a:p>
            <a:pPr indent="0" lvl="0" marL="0" rtl="0" algn="ctr">
              <a:lnSpc>
                <a:spcPct val="105000"/>
              </a:lnSpc>
              <a:spcBef>
                <a:spcPts val="0"/>
              </a:spcBef>
              <a:spcAft>
                <a:spcPts val="0"/>
              </a:spcAft>
              <a:buSzPts val="688"/>
              <a:buNone/>
            </a:pPr>
            <a:r>
              <a:rPr lang="en" sz="1662">
                <a:solidFill>
                  <a:srgbClr val="434343"/>
                </a:solidFill>
                <a:latin typeface="Fira Sans Extra Condensed"/>
                <a:ea typeface="Fira Sans Extra Condensed"/>
                <a:cs typeface="Fira Sans Extra Condensed"/>
                <a:sym typeface="Fira Sans Extra Condensed"/>
              </a:rPr>
              <a:t>Marine Debris Program Established</a:t>
            </a:r>
            <a:endParaRPr sz="1662">
              <a:solidFill>
                <a:srgbClr val="434343"/>
              </a:solidFill>
              <a:latin typeface="Fira Sans Extra Condensed"/>
              <a:ea typeface="Fira Sans Extra Condensed"/>
              <a:cs typeface="Fira Sans Extra Condensed"/>
              <a:sym typeface="Fira Sans Extra Condensed"/>
            </a:endParaRPr>
          </a:p>
          <a:p>
            <a:pPr indent="0" lvl="0" marL="0" rtl="0" algn="ctr">
              <a:lnSpc>
                <a:spcPct val="105000"/>
              </a:lnSpc>
              <a:spcBef>
                <a:spcPts val="1200"/>
              </a:spcBef>
              <a:spcAft>
                <a:spcPts val="1200"/>
              </a:spcAft>
              <a:buSzPts val="688"/>
              <a:buNone/>
            </a:pPr>
            <a:r>
              <a:t/>
            </a:r>
            <a:endParaRPr sz="875">
              <a:solidFill>
                <a:srgbClr val="434343"/>
              </a:solidFill>
              <a:latin typeface="Fira Sans Extra Condensed"/>
              <a:ea typeface="Fira Sans Extra Condensed"/>
              <a:cs typeface="Fira Sans Extra Condensed"/>
              <a:sym typeface="Fira Sans Extra Condensed"/>
            </a:endParaRPr>
          </a:p>
        </p:txBody>
      </p:sp>
      <p:sp>
        <p:nvSpPr>
          <p:cNvPr id="389" name="Google Shape;389;p62"/>
          <p:cNvSpPr/>
          <p:nvPr/>
        </p:nvSpPr>
        <p:spPr>
          <a:xfrm>
            <a:off x="759525" y="2629575"/>
            <a:ext cx="7542600" cy="576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90" name="Google Shape;390;p62"/>
          <p:cNvSpPr/>
          <p:nvPr/>
        </p:nvSpPr>
        <p:spPr>
          <a:xfrm rot="5400000">
            <a:off x="7884525" y="2509125"/>
            <a:ext cx="243600" cy="298500"/>
          </a:xfrm>
          <a:prstGeom prst="triangle">
            <a:avLst>
              <a:gd fmla="val 47224"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91" name="Google Shape;391;p62"/>
          <p:cNvSpPr/>
          <p:nvPr/>
        </p:nvSpPr>
        <p:spPr>
          <a:xfrm>
            <a:off x="1650118" y="2086876"/>
            <a:ext cx="25800" cy="11430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92" name="Google Shape;392;p62"/>
          <p:cNvSpPr/>
          <p:nvPr/>
        </p:nvSpPr>
        <p:spPr>
          <a:xfrm>
            <a:off x="7404668" y="2086876"/>
            <a:ext cx="25800" cy="11430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93" name="Google Shape;393;p62"/>
          <p:cNvSpPr txBox="1"/>
          <p:nvPr>
            <p:ph idx="4294967295" type="subTitle"/>
          </p:nvPr>
        </p:nvSpPr>
        <p:spPr>
          <a:xfrm>
            <a:off x="4518000" y="3438775"/>
            <a:ext cx="1933800" cy="8208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sz="1700">
                <a:solidFill>
                  <a:srgbClr val="434343"/>
                </a:solidFill>
                <a:latin typeface="Fira Sans Extra Condensed"/>
                <a:ea typeface="Fira Sans Extra Condensed"/>
                <a:cs typeface="Fira Sans Extra Condensed"/>
                <a:sym typeface="Fira Sans Extra Condensed"/>
              </a:rPr>
              <a:t>Response Guide Project Established</a:t>
            </a:r>
            <a:endParaRPr sz="1700">
              <a:solidFill>
                <a:srgbClr val="434343"/>
              </a:solidFill>
              <a:latin typeface="Fira Sans Extra Condensed"/>
              <a:ea typeface="Fira Sans Extra Condensed"/>
              <a:cs typeface="Fira Sans Extra Condensed"/>
              <a:sym typeface="Fira Sans Extra Condensed"/>
            </a:endParaRPr>
          </a:p>
        </p:txBody>
      </p:sp>
      <p:sp>
        <p:nvSpPr>
          <p:cNvPr id="394" name="Google Shape;394;p62"/>
          <p:cNvSpPr/>
          <p:nvPr/>
        </p:nvSpPr>
        <p:spPr>
          <a:xfrm>
            <a:off x="5471993" y="2086876"/>
            <a:ext cx="25800" cy="11430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95" name="Google Shape;395;p62"/>
          <p:cNvSpPr/>
          <p:nvPr/>
        </p:nvSpPr>
        <p:spPr>
          <a:xfrm>
            <a:off x="3561055" y="2041951"/>
            <a:ext cx="25800" cy="1143000"/>
          </a:xfrm>
          <a:prstGeom prst="rect">
            <a:avLst/>
          </a:prstGeom>
          <a:solidFill>
            <a:srgbClr val="4561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396" name="Google Shape;396;p62"/>
          <p:cNvSpPr txBox="1"/>
          <p:nvPr>
            <p:ph idx="4294967295" type="subTitle"/>
          </p:nvPr>
        </p:nvSpPr>
        <p:spPr>
          <a:xfrm>
            <a:off x="6450675" y="3438775"/>
            <a:ext cx="1933800" cy="820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645">
                <a:solidFill>
                  <a:srgbClr val="434343"/>
                </a:solidFill>
                <a:latin typeface="Fira Sans Extra Condensed"/>
                <a:ea typeface="Fira Sans Extra Condensed"/>
                <a:cs typeface="Fira Sans Extra Condensed"/>
                <a:sym typeface="Fira Sans Extra Condensed"/>
              </a:rPr>
              <a:t>Preparedness, Response, and Recovery Support </a:t>
            </a:r>
            <a:endParaRPr sz="1645">
              <a:solidFill>
                <a:srgbClr val="434343"/>
              </a:solidFill>
              <a:latin typeface="Fira Sans Extra Condensed"/>
              <a:ea typeface="Fira Sans Extra Condensed"/>
              <a:cs typeface="Fira Sans Extra Condensed"/>
              <a:sym typeface="Fira Sans Extra Condensed"/>
            </a:endParaRPr>
          </a:p>
        </p:txBody>
      </p:sp>
      <p:sp>
        <p:nvSpPr>
          <p:cNvPr id="397" name="Google Shape;397;p62"/>
          <p:cNvSpPr txBox="1"/>
          <p:nvPr>
            <p:ph idx="4294967295" type="subTitle"/>
          </p:nvPr>
        </p:nvSpPr>
        <p:spPr>
          <a:xfrm>
            <a:off x="2725250" y="1489625"/>
            <a:ext cx="1697400" cy="2985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SzPts val="275"/>
              <a:buNone/>
            </a:pPr>
            <a:r>
              <a:rPr b="1" lang="en" sz="2350">
                <a:solidFill>
                  <a:srgbClr val="456168"/>
                </a:solidFill>
                <a:latin typeface="DM Sans"/>
                <a:ea typeface="DM Sans"/>
                <a:cs typeface="DM Sans"/>
                <a:sym typeface="DM Sans"/>
              </a:rPr>
              <a:t>2011/12</a:t>
            </a:r>
            <a:endParaRPr b="1" sz="2350">
              <a:solidFill>
                <a:srgbClr val="456168"/>
              </a:solidFill>
              <a:latin typeface="DM Sans"/>
              <a:ea typeface="DM Sans"/>
              <a:cs typeface="DM Sans"/>
              <a:sym typeface="DM Sans"/>
            </a:endParaRPr>
          </a:p>
        </p:txBody>
      </p:sp>
      <p:sp>
        <p:nvSpPr>
          <p:cNvPr id="398" name="Google Shape;398;p62"/>
          <p:cNvSpPr txBox="1"/>
          <p:nvPr>
            <p:ph idx="4294967295" type="subTitle"/>
          </p:nvPr>
        </p:nvSpPr>
        <p:spPr>
          <a:xfrm>
            <a:off x="4688075" y="1489625"/>
            <a:ext cx="1697400" cy="2985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SzPts val="275"/>
              <a:buNone/>
            </a:pPr>
            <a:r>
              <a:rPr b="1" lang="en" sz="2350">
                <a:solidFill>
                  <a:srgbClr val="456168"/>
                </a:solidFill>
                <a:latin typeface="DM Sans"/>
                <a:ea typeface="DM Sans"/>
                <a:cs typeface="DM Sans"/>
                <a:sym typeface="DM Sans"/>
              </a:rPr>
              <a:t>2014</a:t>
            </a:r>
            <a:endParaRPr b="1" sz="2350">
              <a:solidFill>
                <a:srgbClr val="456168"/>
              </a:solidFill>
              <a:latin typeface="DM Sans"/>
              <a:ea typeface="DM Sans"/>
              <a:cs typeface="DM Sans"/>
              <a:sym typeface="DM Sans"/>
            </a:endParaRPr>
          </a:p>
        </p:txBody>
      </p:sp>
      <p:sp>
        <p:nvSpPr>
          <p:cNvPr id="399" name="Google Shape;399;p62"/>
          <p:cNvSpPr txBox="1"/>
          <p:nvPr>
            <p:ph idx="4294967295" type="subTitle"/>
          </p:nvPr>
        </p:nvSpPr>
        <p:spPr>
          <a:xfrm>
            <a:off x="6568875" y="1489625"/>
            <a:ext cx="1697400" cy="2985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SzPts val="275"/>
              <a:buNone/>
            </a:pPr>
            <a:r>
              <a:rPr b="1" lang="en" sz="2350">
                <a:solidFill>
                  <a:srgbClr val="456168"/>
                </a:solidFill>
                <a:latin typeface="DM Sans"/>
                <a:ea typeface="DM Sans"/>
                <a:cs typeface="DM Sans"/>
                <a:sym typeface="DM Sans"/>
              </a:rPr>
              <a:t>Today</a:t>
            </a:r>
            <a:endParaRPr b="1" sz="2350">
              <a:solidFill>
                <a:srgbClr val="456168"/>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